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171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3EE8AC-39CB-A14D-8A60-A5826E2B26DA}" type="datetimeFigureOut">
              <a:rPr lang="fr-FR" smtClean="0"/>
              <a:t>11/03/16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46053F5-3829-9D4A-A75C-5CBD9D4DA80B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Ecole de </a:t>
            </a:r>
            <a:r>
              <a:rPr lang="fr-FR" dirty="0" err="1" smtClean="0"/>
              <a:t>Bécourt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Circonscription d’Hesdin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54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actions</a:t>
            </a:r>
            <a:endParaRPr lang="fr-FR" dirty="0"/>
          </a:p>
        </p:txBody>
      </p:sp>
      <p:pic>
        <p:nvPicPr>
          <p:cNvPr id="4" name="Espace réservé du contenu 3" descr="actions menees a l ecole de becour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15923" r="4878" b="63712"/>
          <a:stretch/>
        </p:blipFill>
        <p:spPr>
          <a:xfrm>
            <a:off x="618261" y="2654711"/>
            <a:ext cx="8247159" cy="2867742"/>
          </a:xfrm>
        </p:spPr>
      </p:pic>
      <p:sp>
        <p:nvSpPr>
          <p:cNvPr id="5" name="ZoneTexte 4"/>
          <p:cNvSpPr txBox="1"/>
          <p:nvPr/>
        </p:nvSpPr>
        <p:spPr>
          <a:xfrm>
            <a:off x="3810001" y="1524000"/>
            <a:ext cx="496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Deux classes</a:t>
            </a:r>
            <a:r>
              <a:rPr lang="fr-FR" dirty="0"/>
              <a:t> </a:t>
            </a:r>
            <a:r>
              <a:rPr lang="fr-FR" dirty="0" smtClean="0"/>
              <a:t>: les CE2/CM1 et les CM1/CM2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87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sortie</a:t>
            </a:r>
            <a:endParaRPr lang="fr-FR" dirty="0"/>
          </a:p>
        </p:txBody>
      </p:sp>
      <p:pic>
        <p:nvPicPr>
          <p:cNvPr id="6" name="Espace réservé du contenu 5" descr="p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257"/>
          <a:stretch/>
        </p:blipFill>
        <p:spPr>
          <a:xfrm>
            <a:off x="540775" y="1510071"/>
            <a:ext cx="3665295" cy="2880000"/>
          </a:xfrm>
        </p:spPr>
      </p:pic>
      <p:pic>
        <p:nvPicPr>
          <p:cNvPr id="7" name="Espace réservé du contenu 3" descr="P2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573"/>
          <a:stretch/>
        </p:blipFill>
        <p:spPr>
          <a:xfrm>
            <a:off x="4883355" y="3607618"/>
            <a:ext cx="36131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ompte rendu d'élèv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t="5226" r="-4055"/>
          <a:stretch/>
        </p:blipFill>
        <p:spPr>
          <a:xfrm>
            <a:off x="4260645" y="467032"/>
            <a:ext cx="4801420" cy="6115802"/>
          </a:xfr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27781" y="533400"/>
            <a:ext cx="8229600" cy="990600"/>
          </a:xfrm>
        </p:spPr>
        <p:txBody>
          <a:bodyPr>
            <a:normAutofit/>
          </a:bodyPr>
          <a:lstStyle/>
          <a:p>
            <a:r>
              <a:rPr lang="fr-FR" sz="3800" dirty="0" smtClean="0"/>
              <a:t>Des travaux d’élève</a:t>
            </a:r>
            <a:endParaRPr lang="fr-FR" sz="3800" dirty="0"/>
          </a:p>
        </p:txBody>
      </p:sp>
    </p:spTree>
    <p:extLst>
      <p:ext uri="{BB962C8B-B14F-4D97-AF65-F5344CB8AC3E}">
        <p14:creationId xmlns:p14="http://schemas.microsoft.com/office/powerpoint/2010/main" val="3490968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23</TotalTime>
  <Words>24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Clarté</vt:lpstr>
      <vt:lpstr>Ecole de Bécourt</vt:lpstr>
      <vt:lpstr>Les actions</vt:lpstr>
      <vt:lpstr>La sortie</vt:lpstr>
      <vt:lpstr>Des travaux d’élève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 CL</dc:creator>
  <cp:lastModifiedBy>CL CL</cp:lastModifiedBy>
  <cp:revision>3</cp:revision>
  <dcterms:created xsi:type="dcterms:W3CDTF">2016-03-10T11:16:31Z</dcterms:created>
  <dcterms:modified xsi:type="dcterms:W3CDTF">2016-03-11T14:06:31Z</dcterms:modified>
</cp:coreProperties>
</file>