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2/4/2015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2/4/2015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2/4/2015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2/4/2015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2/4/2015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900518"/>
            <a:ext cx="7543800" cy="2330823"/>
          </a:xfrm>
        </p:spPr>
        <p:txBody>
          <a:bodyPr/>
          <a:lstStyle/>
          <a:p>
            <a:pPr algn="ctr"/>
            <a:r>
              <a:rPr lang="fr-FR" sz="3600" dirty="0" smtClean="0"/>
              <a:t>COLLEGE JEAN MOULIN</a:t>
            </a:r>
            <a:br>
              <a:rPr lang="fr-FR" sz="3600" dirty="0" smtClean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 smtClean="0"/>
              <a:t>SAINT ANDRE LEZ LILLE</a:t>
            </a:r>
            <a:br>
              <a:rPr lang="fr-FR" sz="3600" dirty="0" smtClean="0"/>
            </a:br>
            <a:endParaRPr lang="fr-FR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4679576"/>
            <a:ext cx="6461760" cy="582706"/>
          </a:xfrm>
        </p:spPr>
        <p:txBody>
          <a:bodyPr/>
          <a:lstStyle/>
          <a:p>
            <a:pPr algn="ctr"/>
            <a:r>
              <a:rPr lang="fr-FR" dirty="0" smtClean="0"/>
              <a:t>AGISSONS POUR NOTRE PLANETE</a:t>
            </a:r>
            <a:endParaRPr lang="fr-FR" dirty="0"/>
          </a:p>
        </p:txBody>
      </p:sp>
      <p:pic>
        <p:nvPicPr>
          <p:cNvPr id="4" name="Image 3" descr="Capture d’écran 2014-10-13 à 12.09.1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24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47004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MIEUX MANGER POUR PRESERVER LA PLANETE</a:t>
            </a:r>
          </a:p>
          <a:p>
            <a:endParaRPr lang="fr-FR" dirty="0" smtClean="0"/>
          </a:p>
          <a:p>
            <a:r>
              <a:rPr lang="fr-FR" dirty="0" smtClean="0"/>
              <a:t>TOUS NIVEAUX</a:t>
            </a:r>
          </a:p>
          <a:p>
            <a:endParaRPr lang="fr-FR" dirty="0"/>
          </a:p>
          <a:p>
            <a:r>
              <a:rPr lang="fr-FR" dirty="0" smtClean="0"/>
              <a:t>Conseil Général du Nord et l’association « Le sens du goût » (assiette durable) </a:t>
            </a:r>
          </a:p>
          <a:p>
            <a:endParaRPr lang="fr-FR" dirty="0"/>
          </a:p>
          <a:p>
            <a:r>
              <a:rPr lang="fr-FR" dirty="0" smtClean="0"/>
              <a:t>A travers la démarche assiette durable et en appui au « club restauration » travail sur différentes thématiques :</a:t>
            </a:r>
          </a:p>
          <a:p>
            <a:pPr lvl="2"/>
            <a:r>
              <a:rPr lang="fr-FR" dirty="0" smtClean="0"/>
              <a:t>Lutte contre le gaspillage,</a:t>
            </a:r>
          </a:p>
          <a:p>
            <a:pPr lvl="2"/>
            <a:r>
              <a:rPr lang="fr-FR" dirty="0" smtClean="0"/>
              <a:t>Commandes responsables (circuits courts),</a:t>
            </a:r>
          </a:p>
          <a:p>
            <a:pPr lvl="2"/>
            <a:r>
              <a:rPr lang="fr-FR" dirty="0" smtClean="0"/>
              <a:t>Consommation de produits frais et de saisons,</a:t>
            </a:r>
          </a:p>
          <a:p>
            <a:pPr lvl="2"/>
            <a:r>
              <a:rPr lang="fr-FR" dirty="0" smtClean="0"/>
              <a:t>Tri sélectif des déchets…</a:t>
            </a:r>
            <a:endParaRPr lang="fr-FR" dirty="0"/>
          </a:p>
        </p:txBody>
      </p:sp>
      <p:pic>
        <p:nvPicPr>
          <p:cNvPr id="4" name="Image 3" descr="Capture d’écran 2014-10-13 à 12.09.1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24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81609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ADOPTONS UNE ATTITUDE ECO-CITOYENNE</a:t>
            </a:r>
          </a:p>
          <a:p>
            <a:endParaRPr lang="fr-FR" dirty="0" smtClean="0"/>
          </a:p>
          <a:p>
            <a:r>
              <a:rPr lang="fr-FR" dirty="0" smtClean="0"/>
              <a:t>6</a:t>
            </a:r>
            <a:r>
              <a:rPr lang="fr-FR" baseline="30000" dirty="0" smtClean="0"/>
              <a:t>ème</a:t>
            </a:r>
            <a:r>
              <a:rPr lang="fr-FR" dirty="0" smtClean="0"/>
              <a:t> + 5ème</a:t>
            </a:r>
          </a:p>
          <a:p>
            <a:r>
              <a:rPr lang="fr-FR" dirty="0" smtClean="0"/>
              <a:t>DISCIPLINES MOBILISÉES </a:t>
            </a:r>
            <a:r>
              <a:rPr lang="fr-FR" dirty="0" smtClean="0"/>
              <a:t>: Sciences physiques, technologie,</a:t>
            </a:r>
            <a:r>
              <a:rPr lang="fr-FR" dirty="0" smtClean="0"/>
              <a:t> club développement durable du </a:t>
            </a:r>
            <a:r>
              <a:rPr lang="fr-FR" dirty="0" smtClean="0"/>
              <a:t>collège, documentation :club journal électronique, CPE et professeurs principaux (vie de classe)</a:t>
            </a:r>
          </a:p>
          <a:p>
            <a:endParaRPr lang="fr-FR" dirty="0"/>
          </a:p>
          <a:p>
            <a:r>
              <a:rPr lang="fr-FR" dirty="0" smtClean="0"/>
              <a:t>PARTENAIRES DE(S) ACTION(S</a:t>
            </a:r>
            <a:r>
              <a:rPr lang="fr-FR" dirty="0" smtClean="0"/>
              <a:t>)</a:t>
            </a:r>
            <a:r>
              <a:rPr lang="fr-FR" dirty="0" smtClean="0"/>
              <a:t> </a:t>
            </a:r>
            <a:r>
              <a:rPr lang="fr-FR" dirty="0" smtClean="0"/>
              <a:t>Police Municipale</a:t>
            </a:r>
          </a:p>
          <a:p>
            <a:endParaRPr lang="fr-FR" dirty="0"/>
          </a:p>
          <a:p>
            <a:r>
              <a:rPr lang="fr-FR" dirty="0" smtClean="0"/>
              <a:t>Sensibilisation à l’utilisation du deux roues en toute sécurité:</a:t>
            </a:r>
          </a:p>
          <a:p>
            <a:pPr lvl="2"/>
            <a:r>
              <a:rPr lang="fr-FR" dirty="0" smtClean="0"/>
              <a:t>Organisation d’une journée « sans voiture » au collège et calcul des économies en CO2,</a:t>
            </a:r>
          </a:p>
          <a:p>
            <a:pPr lvl="2"/>
            <a:r>
              <a:rPr lang="fr-FR" dirty="0" smtClean="0"/>
              <a:t>Formation à la sécurité routière,</a:t>
            </a:r>
          </a:p>
          <a:p>
            <a:pPr lvl="2"/>
            <a:r>
              <a:rPr lang="fr-FR" dirty="0" smtClean="0"/>
              <a:t>Campagne d’information sur l’éco-mobilité au travers de « la chaine tv info jean moulin  »…</a:t>
            </a:r>
          </a:p>
          <a:p>
            <a:pPr lvl="2"/>
            <a:endParaRPr lang="fr-FR" dirty="0"/>
          </a:p>
        </p:txBody>
      </p:sp>
      <p:pic>
        <p:nvPicPr>
          <p:cNvPr id="5" name="Image 4" descr="Capture d’écran 2014-10-13 à 12.09.1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24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10726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TITRE DE(S) ACTION(S) MENÉE(S)</a:t>
            </a:r>
          </a:p>
          <a:p>
            <a:endParaRPr lang="fr-FR" dirty="0" smtClean="0"/>
          </a:p>
          <a:p>
            <a:r>
              <a:rPr lang="fr-FR" dirty="0" smtClean="0"/>
              <a:t>CLASSE(S) OU NIVEAU(X) IMPLIQUÉS</a:t>
            </a:r>
          </a:p>
          <a:p>
            <a:endParaRPr lang="fr-FR" dirty="0"/>
          </a:p>
          <a:p>
            <a:r>
              <a:rPr lang="fr-FR" dirty="0" smtClean="0"/>
              <a:t>PARTENAIRES DE(S) ACTION(S)</a:t>
            </a:r>
          </a:p>
          <a:p>
            <a:endParaRPr lang="fr-FR" dirty="0"/>
          </a:p>
          <a:p>
            <a:r>
              <a:rPr lang="fr-FR" dirty="0" smtClean="0"/>
              <a:t>Description</a:t>
            </a:r>
            <a:endParaRPr lang="fr-FR" dirty="0"/>
          </a:p>
        </p:txBody>
      </p:sp>
      <p:pic>
        <p:nvPicPr>
          <p:cNvPr id="5" name="Image 4" descr="Capture d’écran 2014-10-13 à 12.09.1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24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034735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Ajdacency.thmx</Template>
  <TotalTime>39</TotalTime>
  <Words>98</Words>
  <Application>Microsoft Macintosh PowerPoint</Application>
  <PresentationFormat>Affichage à l'écran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Adjacency</vt:lpstr>
      <vt:lpstr>COLLEGE JEAN MOULIN  SAINT ANDRE LEZ LILLE </vt:lpstr>
      <vt:lpstr>Diapositive 2</vt:lpstr>
      <vt:lpstr>Diapositive 3</vt:lpstr>
      <vt:lpstr>Diapositive 4</vt:lpstr>
    </vt:vector>
  </TitlesOfParts>
  <Company>MEN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 de l’école ou de l’EPLE  Ville</dc:title>
  <dc:creator>Jean-Marc Moullet</dc:creator>
  <cp:lastModifiedBy>chef-etab</cp:lastModifiedBy>
  <cp:revision>5</cp:revision>
  <dcterms:created xsi:type="dcterms:W3CDTF">2014-10-13T10:07:53Z</dcterms:created>
  <dcterms:modified xsi:type="dcterms:W3CDTF">2015-02-04T08:41:25Z</dcterms:modified>
</cp:coreProperties>
</file>