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notesMasterIdLst>
    <p:notesMasterId r:id="rId9"/>
  </p:notesMasterIdLst>
  <p:sldIdLst>
    <p:sldId id="256" r:id="rId2"/>
    <p:sldId id="257" r:id="rId3"/>
    <p:sldId id="261" r:id="rId4"/>
    <p:sldId id="264" r:id="rId5"/>
    <p:sldId id="262" r:id="rId6"/>
    <p:sldId id="263" r:id="rId7"/>
    <p:sldId id="260" r:id="rId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588" autoAdjust="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11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6B5D6-58CE-4483-8D9C-0154C870086A}" type="datetimeFigureOut">
              <a:rPr lang="fr-FR" smtClean="0"/>
              <a:pPr/>
              <a:t>07/01/2015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FB32CF-A897-4787-8807-B4901826465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70781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B32CF-A897-4787-8807-B4901826465B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433198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1/7/2015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1/7/2015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1/7/2015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1/7/2015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1/7/2015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1/7/2015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1/7/2015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0225" y="1552575"/>
            <a:ext cx="7543800" cy="2593975"/>
          </a:xfrm>
        </p:spPr>
        <p:txBody>
          <a:bodyPr/>
          <a:lstStyle/>
          <a:p>
            <a:r>
              <a:rPr lang="fr-FR" sz="3600" dirty="0" smtClean="0"/>
              <a:t>Ecole de l’hirondelle (RPI) </a:t>
            </a:r>
            <a:br>
              <a:rPr lang="fr-FR" sz="3600" dirty="0" smtClean="0"/>
            </a:br>
            <a:r>
              <a:rPr lang="fr-FR" sz="3600" dirty="0"/>
              <a:t/>
            </a:r>
            <a:br>
              <a:rPr lang="fr-FR" sz="3600" dirty="0"/>
            </a:br>
            <a:r>
              <a:rPr lang="fr-FR" sz="3600" dirty="0" smtClean="0"/>
              <a:t>SEPMERIES </a:t>
            </a:r>
            <a:br>
              <a:rPr lang="fr-FR" sz="3600" dirty="0" smtClean="0"/>
            </a:br>
            <a:endParaRPr lang="fr-FR" sz="3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Mise en place d’un Parcours EDD</a:t>
            </a:r>
            <a:endParaRPr lang="fr-FR" dirty="0"/>
          </a:p>
        </p:txBody>
      </p:sp>
      <p:pic>
        <p:nvPicPr>
          <p:cNvPr id="4" name="Image 3" descr="Capture d’écran 2014-10-13 à 12.09.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240885"/>
          </a:xfrm>
          <a:prstGeom prst="rect">
            <a:avLst/>
          </a:prstGeom>
        </p:spPr>
      </p:pic>
      <p:pic>
        <p:nvPicPr>
          <p:cNvPr id="2050" name="Picture 2" descr="La mairie de Sepmer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07025" y="2146299"/>
            <a:ext cx="266700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4700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1600200"/>
            <a:ext cx="7620000" cy="4800600"/>
          </a:xfrm>
        </p:spPr>
        <p:txBody>
          <a:bodyPr>
            <a:normAutofit fontScale="85000" lnSpcReduction="20000"/>
          </a:bodyPr>
          <a:lstStyle/>
          <a:p>
            <a:pPr marL="114300" indent="0">
              <a:buNone/>
            </a:pPr>
            <a:r>
              <a:rPr lang="fr-FR" b="1" u="sng" dirty="0" smtClean="0"/>
              <a:t>TITRE DE(S) ACTION(S) MENÉE(S) </a:t>
            </a:r>
            <a:r>
              <a:rPr lang="fr-FR" dirty="0" smtClean="0"/>
              <a:t>: </a:t>
            </a:r>
            <a:r>
              <a:rPr lang="fr-FR" b="1" dirty="0" smtClean="0"/>
              <a:t>PARCOURS D’ÉDUCATION AU DÉVELOPPEMENT DURABLE DÉS LA PS</a:t>
            </a:r>
            <a:endParaRPr lang="fr-FR" dirty="0" smtClean="0"/>
          </a:p>
          <a:p>
            <a:pPr marL="114300" indent="0">
              <a:buNone/>
            </a:pPr>
            <a:endParaRPr lang="fr-FR" b="1" dirty="0" smtClean="0"/>
          </a:p>
          <a:p>
            <a:pPr marL="114300" indent="0">
              <a:buNone/>
            </a:pPr>
            <a:r>
              <a:rPr lang="fr-FR" b="1" dirty="0" smtClean="0"/>
              <a:t>CLASSE(S) OU NIVEAU(X) IMPLIQUÉS </a:t>
            </a:r>
            <a:r>
              <a:rPr lang="fr-FR" dirty="0" smtClean="0"/>
              <a:t>: Cycles 1 &amp; 3</a:t>
            </a:r>
          </a:p>
          <a:p>
            <a:endParaRPr lang="fr-FR" dirty="0"/>
          </a:p>
          <a:p>
            <a:pPr marL="114300" indent="0">
              <a:buNone/>
            </a:pPr>
            <a:r>
              <a:rPr lang="fr-FR" b="1" dirty="0" smtClean="0"/>
              <a:t>PARTENAIRES DE(S) ACTION(S) : </a:t>
            </a:r>
          </a:p>
          <a:p>
            <a:r>
              <a:rPr lang="fr-FR" dirty="0" smtClean="0"/>
              <a:t>Municipalité </a:t>
            </a:r>
          </a:p>
          <a:p>
            <a:r>
              <a:rPr lang="fr-FR" dirty="0" smtClean="0"/>
              <a:t>Communauté de communes du pays de </a:t>
            </a:r>
            <a:r>
              <a:rPr lang="fr-FR" dirty="0" err="1" smtClean="0"/>
              <a:t>Mormal</a:t>
            </a:r>
            <a:r>
              <a:rPr lang="fr-FR" dirty="0" smtClean="0"/>
              <a:t> </a:t>
            </a:r>
          </a:p>
          <a:p>
            <a:r>
              <a:rPr lang="fr-FR" dirty="0" smtClean="0"/>
              <a:t>Parc naturel régional de l’avesnois </a:t>
            </a:r>
          </a:p>
          <a:p>
            <a:r>
              <a:rPr lang="fr-FR" dirty="0" smtClean="0"/>
              <a:t>Divers acteurs de la vie locale </a:t>
            </a:r>
          </a:p>
          <a:p>
            <a:endParaRPr lang="fr-FR" dirty="0" smtClean="0"/>
          </a:p>
          <a:p>
            <a:pPr marL="114300" indent="0">
              <a:buNone/>
            </a:pPr>
            <a:r>
              <a:rPr lang="fr-FR" b="1" u="sng" dirty="0" smtClean="0"/>
              <a:t>Description: </a:t>
            </a:r>
            <a:r>
              <a:rPr lang="fr-FR" dirty="0" smtClean="0"/>
              <a:t>mise </a:t>
            </a:r>
            <a:r>
              <a:rPr lang="fr-FR" dirty="0"/>
              <a:t>en place </a:t>
            </a:r>
            <a:r>
              <a:rPr lang="fr-FR" dirty="0" smtClean="0"/>
              <a:t>d’un parcours EDD autour de la création d’un potager pédagogique </a:t>
            </a:r>
          </a:p>
          <a:p>
            <a:pPr marL="114300" indent="0">
              <a:buNone/>
            </a:pPr>
            <a:r>
              <a:rPr lang="fr-FR" b="1" u="sng" dirty="0" smtClean="0"/>
              <a:t>Démarche : </a:t>
            </a:r>
          </a:p>
          <a:p>
            <a:pPr marL="114300" indent="0">
              <a:buNone/>
            </a:pPr>
            <a:r>
              <a:rPr lang="fr-FR" dirty="0" smtClean="0"/>
              <a:t>Découvrir, observer des </a:t>
            </a:r>
            <a:r>
              <a:rPr lang="fr-FR" dirty="0"/>
              <a:t>jardins</a:t>
            </a:r>
            <a:r>
              <a:rPr lang="fr-FR" dirty="0" smtClean="0"/>
              <a:t>, créer un potager , participer </a:t>
            </a:r>
            <a:r>
              <a:rPr lang="fr-FR" dirty="0"/>
              <a:t>à des actions, </a:t>
            </a:r>
            <a:r>
              <a:rPr lang="fr-FR" dirty="0" smtClean="0"/>
              <a:t>étudier  la biodiversité</a:t>
            </a:r>
            <a:endParaRPr lang="fr-FR" dirty="0"/>
          </a:p>
        </p:txBody>
      </p:sp>
      <p:pic>
        <p:nvPicPr>
          <p:cNvPr id="4" name="Image 3" descr="Capture d’écran 2014-10-13 à 12.09.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24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160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Découverte de jardins …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010"/>
          <a:stretch/>
        </p:blipFill>
        <p:spPr>
          <a:xfrm>
            <a:off x="457200" y="1295400"/>
            <a:ext cx="7620000" cy="48006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181225"/>
            <a:ext cx="6235700" cy="467677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73300" y="1848518"/>
            <a:ext cx="5588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940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3137" y="163474"/>
            <a:ext cx="7620000" cy="1143000"/>
          </a:xfrm>
        </p:spPr>
        <p:txBody>
          <a:bodyPr/>
          <a:lstStyle/>
          <a:p>
            <a:r>
              <a:rPr lang="fr-FR" dirty="0" smtClean="0"/>
              <a:t>Développement d’une culture autour de l’EDD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689100"/>
            <a:ext cx="4232923" cy="4800600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7000" y="1421026"/>
            <a:ext cx="5158154" cy="543697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7000" y="1434016"/>
            <a:ext cx="5179335" cy="542398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62300" y="1905936"/>
            <a:ext cx="4583474" cy="495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924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1658" y="274638"/>
            <a:ext cx="7620000" cy="1143000"/>
          </a:xfrm>
        </p:spPr>
        <p:txBody>
          <a:bodyPr/>
          <a:lstStyle/>
          <a:p>
            <a:r>
              <a:rPr lang="fr-FR" dirty="0" smtClean="0"/>
              <a:t>Participation au concours des </a:t>
            </a:r>
            <a:r>
              <a:rPr lang="fr-FR" dirty="0" err="1" smtClean="0"/>
              <a:t>des</a:t>
            </a:r>
            <a:r>
              <a:rPr lang="fr-FR" dirty="0" smtClean="0"/>
              <a:t> écoles fleuries 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606665"/>
            <a:ext cx="7614458" cy="3898669"/>
          </a:xfrm>
        </p:spPr>
      </p:pic>
    </p:spTree>
    <p:extLst>
      <p:ext uri="{BB962C8B-B14F-4D97-AF65-F5344CB8AC3E}">
        <p14:creationId xmlns:p14="http://schemas.microsoft.com/office/powerpoint/2010/main" xmlns="" val="321051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32347"/>
            <a:ext cx="7620000" cy="1285291"/>
          </a:xfrm>
        </p:spPr>
        <p:txBody>
          <a:bodyPr/>
          <a:lstStyle/>
          <a:p>
            <a:r>
              <a:rPr lang="fr-FR" dirty="0" smtClean="0"/>
              <a:t>Première trace du parcours autour de la fleur ….</a:t>
            </a:r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704" t="1852" r="7849" b="-1852"/>
          <a:stretch/>
        </p:blipFill>
        <p:spPr>
          <a:xfrm rot="16200000">
            <a:off x="-612594" y="2298550"/>
            <a:ext cx="5715522" cy="3975101"/>
          </a:xfr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388" t="7708" r="7778" b="7708"/>
          <a:stretch/>
        </p:blipFill>
        <p:spPr>
          <a:xfrm>
            <a:off x="632708" y="1417638"/>
            <a:ext cx="7391400" cy="51562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11" t="3125" r="7778"/>
          <a:stretch/>
        </p:blipFill>
        <p:spPr>
          <a:xfrm>
            <a:off x="1171134" y="1428339"/>
            <a:ext cx="7645400" cy="59055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44" t="1" r="7083" b="-3448"/>
          <a:stretch/>
        </p:blipFill>
        <p:spPr>
          <a:xfrm>
            <a:off x="1215586" y="1452189"/>
            <a:ext cx="7861300" cy="60960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2312879" y="2390592"/>
            <a:ext cx="5361910" cy="357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09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0920" y="92698"/>
            <a:ext cx="7620000" cy="1143000"/>
          </a:xfrm>
        </p:spPr>
        <p:txBody>
          <a:bodyPr/>
          <a:lstStyle/>
          <a:p>
            <a:r>
              <a:rPr lang="fr-FR" sz="3200" dirty="0" smtClean="0"/>
              <a:t>Travail en partenariat  avec le PNR autour de la création d’un potager pédagogique , observation de la biodiversité </a:t>
            </a:r>
            <a:endParaRPr lang="fr-FR" sz="32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7477" t="2718" r="6866" b="18763"/>
          <a:stretch/>
        </p:blipFill>
        <p:spPr>
          <a:xfrm>
            <a:off x="732818" y="1293566"/>
            <a:ext cx="5800997" cy="339543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282"/>
          <a:stretch/>
        </p:blipFill>
        <p:spPr>
          <a:xfrm>
            <a:off x="495299" y="2991284"/>
            <a:ext cx="5765800" cy="3779701"/>
          </a:xfrm>
          <a:prstGeom prst="rect">
            <a:avLst/>
          </a:prstGeom>
        </p:spPr>
      </p:pic>
      <p:pic>
        <p:nvPicPr>
          <p:cNvPr id="7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132" b="27460"/>
          <a:stretch/>
        </p:blipFill>
        <p:spPr>
          <a:xfrm>
            <a:off x="4733590" y="2875547"/>
            <a:ext cx="3600450" cy="3043990"/>
          </a:xfrm>
        </p:spPr>
      </p:pic>
    </p:spTree>
    <p:extLst>
      <p:ext uri="{BB962C8B-B14F-4D97-AF65-F5344CB8AC3E}">
        <p14:creationId xmlns:p14="http://schemas.microsoft.com/office/powerpoint/2010/main" xmlns="" val="127790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Ajdacency.thmx</Template>
  <TotalTime>6208</TotalTime>
  <Words>144</Words>
  <Application>Microsoft Office PowerPoint</Application>
  <PresentationFormat>Affichage à l'écran (4:3)</PresentationFormat>
  <Paragraphs>21</Paragraphs>
  <Slides>7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Adjacency</vt:lpstr>
      <vt:lpstr>Ecole de l’hirondelle (RPI)   SEPMERIES  </vt:lpstr>
      <vt:lpstr>Diapositive 2</vt:lpstr>
      <vt:lpstr>Découverte de jardins …</vt:lpstr>
      <vt:lpstr>Développement d’une culture autour de l’EDD</vt:lpstr>
      <vt:lpstr>Participation au concours des des écoles fleuries </vt:lpstr>
      <vt:lpstr>Première trace du parcours autour de la fleur ….</vt:lpstr>
      <vt:lpstr>Travail en partenariat  avec le PNR autour de la création d’un potager pédagogique , observation de la biodiversité </vt:lpstr>
    </vt:vector>
  </TitlesOfParts>
  <Company>MEN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 de l’école ou de l’EPLE  Ville</dc:title>
  <dc:creator>Jean-Marc Moullet</dc:creator>
  <cp:lastModifiedBy>cdti</cp:lastModifiedBy>
  <cp:revision>79</cp:revision>
  <dcterms:created xsi:type="dcterms:W3CDTF">2014-10-13T10:07:53Z</dcterms:created>
  <dcterms:modified xsi:type="dcterms:W3CDTF">2015-01-07T08:22:07Z</dcterms:modified>
</cp:coreProperties>
</file>