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sldIdLst>
    <p:sldId id="256" r:id="rId2"/>
    <p:sldId id="257" r:id="rId3"/>
    <p:sldId id="258" r:id="rId4"/>
    <p:sldId id="259"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12/4/2014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12/4/2014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12/4/2014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12/4/2014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‹N°›</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12/4/2014</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‹N°›</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‹N°›</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12/4/2014</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3600" dirty="0" smtClean="0"/>
              <a:t>Ecole de </a:t>
            </a:r>
            <a:r>
              <a:rPr lang="fr-FR" sz="3600" dirty="0" err="1" smtClean="0"/>
              <a:t>Pihen-les-Guînes</a:t>
            </a:r>
            <a:r>
              <a:rPr lang="fr-FR" sz="3600" dirty="0" smtClean="0"/>
              <a:t> </a:t>
            </a:r>
            <a:br>
              <a:rPr lang="fr-FR" sz="3600" dirty="0" smtClean="0"/>
            </a:br>
            <a:r>
              <a:rPr lang="fr-FR" sz="3600" dirty="0"/>
              <a:t/>
            </a:r>
            <a:br>
              <a:rPr lang="fr-FR" sz="3600" dirty="0"/>
            </a:br>
            <a:r>
              <a:rPr lang="fr-FR" sz="3600" dirty="0" smtClean="0"/>
              <a:t>Pihen –les -Guînes</a:t>
            </a:r>
            <a:br>
              <a:rPr lang="fr-FR" sz="3600" dirty="0" smtClean="0"/>
            </a:br>
            <a:endParaRPr lang="fr-FR" sz="3600" dirty="0"/>
          </a:p>
        </p:txBody>
      </p:sp>
      <p:sp>
        <p:nvSpPr>
          <p:cNvPr id="3" name="Sous-titre 2"/>
          <p:cNvSpPr>
            <a:spLocks noGrp="1"/>
          </p:cNvSpPr>
          <p:nvPr>
            <p:ph type="subTitle" idx="1"/>
          </p:nvPr>
        </p:nvSpPr>
        <p:spPr/>
        <p:txBody>
          <a:bodyPr/>
          <a:lstStyle/>
          <a:p>
            <a:r>
              <a:rPr lang="fr-FR" dirty="0" smtClean="0"/>
              <a:t>Protégeons notre école et notre village!</a:t>
            </a:r>
            <a:endParaRPr lang="fr-FR" dirty="0"/>
          </a:p>
        </p:txBody>
      </p:sp>
      <p:pic>
        <p:nvPicPr>
          <p:cNvPr id="4" name="Image 3" descr="Capture d’écran 2014-10-13 à 12.09.18.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1240885"/>
          </a:xfrm>
          <a:prstGeom prst="rect">
            <a:avLst/>
          </a:prstGeom>
        </p:spPr>
      </p:pic>
    </p:spTree>
    <p:extLst>
      <p:ext uri="{BB962C8B-B14F-4D97-AF65-F5344CB8AC3E}">
        <p14:creationId xmlns:p14="http://schemas.microsoft.com/office/powerpoint/2010/main" xmlns="" val="2747004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r>
              <a:rPr lang="fr-FR" dirty="0" smtClean="0"/>
              <a:t>TITRE DE(S) ACTION(S) MENÉE(S): protégeons notre école et notre village en nettoyant la nature et en triant nos déchets</a:t>
            </a:r>
          </a:p>
          <a:p>
            <a:endParaRPr lang="fr-FR" dirty="0" smtClean="0"/>
          </a:p>
          <a:p>
            <a:r>
              <a:rPr lang="fr-FR" dirty="0" smtClean="0"/>
              <a:t>CLASSE(S) OU NIVEAU(X) IMPLIQUÉS: de la toute petite section au cm2 soit 3 classes</a:t>
            </a:r>
          </a:p>
          <a:p>
            <a:endParaRPr lang="fr-FR" dirty="0"/>
          </a:p>
          <a:p>
            <a:r>
              <a:rPr lang="fr-FR" dirty="0" smtClean="0"/>
              <a:t>PARTENAIRES DE(S) ACTION(S): les supermarchés leclercq</a:t>
            </a:r>
          </a:p>
          <a:p>
            <a:endParaRPr lang="fr-FR" dirty="0"/>
          </a:p>
          <a:p>
            <a:pPr algn="just"/>
            <a:r>
              <a:rPr lang="fr-FR" dirty="0" smtClean="0"/>
              <a:t>Description: l’école s’est engagée à nettoyer la cour, les abords de l’école et du village. Lors d’une journée de sensibilisation , les enfants ont ramassé les déchets. Cette collecte a été un déclencheur et a mis en avant le fait qu’il fallait respecter la nature et trier nos déchets.(des poubelles ont donc été mises en en place dans les classes et le tri est effectué par les élèves)</a:t>
            </a:r>
            <a:endParaRPr lang="fr-FR" dirty="0"/>
          </a:p>
        </p:txBody>
      </p:sp>
      <p:pic>
        <p:nvPicPr>
          <p:cNvPr id="4" name="Image 3" descr="Capture d’écran 2014-10-13 à 12.09.18.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1240885"/>
          </a:xfrm>
          <a:prstGeom prst="rect">
            <a:avLst/>
          </a:prstGeom>
        </p:spPr>
      </p:pic>
    </p:spTree>
    <p:extLst>
      <p:ext uri="{BB962C8B-B14F-4D97-AF65-F5344CB8AC3E}">
        <p14:creationId xmlns:p14="http://schemas.microsoft.com/office/powerpoint/2010/main" xmlns="" val="3681609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p:txBody>
          <a:bodyPr>
            <a:normAutofit fontScale="92500" lnSpcReduction="10000"/>
          </a:bodyPr>
          <a:lstStyle/>
          <a:p>
            <a:r>
              <a:rPr lang="fr-FR" dirty="0" smtClean="0"/>
              <a:t>TITRE DE(S) ACTION(S) MENÉE(S): protégeons notre école et notre village en faisant faire des économies à notre village</a:t>
            </a:r>
          </a:p>
          <a:p>
            <a:endParaRPr lang="fr-FR" dirty="0" smtClean="0"/>
          </a:p>
          <a:p>
            <a:r>
              <a:rPr lang="fr-FR" dirty="0" smtClean="0"/>
              <a:t>CLASSE(S) OU NIVEAU(X) IMPLIQUÉS: cycle 2 cycle 3</a:t>
            </a:r>
          </a:p>
          <a:p>
            <a:endParaRPr lang="fr-FR" dirty="0"/>
          </a:p>
          <a:p>
            <a:r>
              <a:rPr lang="fr-FR" dirty="0" smtClean="0"/>
              <a:t>PARTENAIRES DE(S) ACTION(S): la Mairie et  la CCSOC</a:t>
            </a:r>
          </a:p>
          <a:p>
            <a:endParaRPr lang="fr-FR" dirty="0"/>
          </a:p>
          <a:p>
            <a:pPr algn="just"/>
            <a:r>
              <a:rPr lang="fr-FR" dirty="0" smtClean="0"/>
              <a:t>Description: en partenariat avec le maire ,nous avons décidé de faire baisser les factures  d’électricité, de chauffage et d’eau du </a:t>
            </a:r>
            <a:r>
              <a:rPr lang="fr-FR" dirty="0" err="1" smtClean="0"/>
              <a:t>village.Nous</a:t>
            </a:r>
            <a:r>
              <a:rPr lang="fr-FR" dirty="0" smtClean="0"/>
              <a:t> avons donc cherché des actions simples qui pourraient faire baisser ces factures (éteindre les lumières/fermer les portes/couper le robinet quand on se lave les mains). Nous avons également envoyé par courrier nos idées au maire du village qui nous a donc promis de satisfaire quelques unes de nos idées telles que : un récupérateur d’eau/ une chasse d’eau à 2 vitesses)</a:t>
            </a:r>
            <a:endParaRPr lang="fr-FR" dirty="0"/>
          </a:p>
        </p:txBody>
      </p:sp>
      <p:pic>
        <p:nvPicPr>
          <p:cNvPr id="5" name="Image 4" descr="Capture d’écran 2014-10-13 à 12.09.18.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1240885"/>
          </a:xfrm>
          <a:prstGeom prst="rect">
            <a:avLst/>
          </a:prstGeom>
        </p:spPr>
      </p:pic>
    </p:spTree>
    <p:extLst>
      <p:ext uri="{BB962C8B-B14F-4D97-AF65-F5344CB8AC3E}">
        <p14:creationId xmlns:p14="http://schemas.microsoft.com/office/powerpoint/2010/main" xmlns="" val="2810726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p:txBody>
          <a:bodyPr/>
          <a:lstStyle/>
          <a:p>
            <a:r>
              <a:rPr lang="fr-FR" dirty="0" smtClean="0"/>
              <a:t>TITRE DE(S) ACTION(S) MENÉE(S): protéger la nature en jouant </a:t>
            </a:r>
          </a:p>
          <a:p>
            <a:endParaRPr lang="fr-FR" dirty="0" smtClean="0"/>
          </a:p>
          <a:p>
            <a:r>
              <a:rPr lang="fr-FR" dirty="0" smtClean="0"/>
              <a:t>CLASSE(S) OU NIVEAU(X) IMPLIQUÉS: </a:t>
            </a:r>
            <a:r>
              <a:rPr lang="fr-FR" smtClean="0"/>
              <a:t>cycle </a:t>
            </a:r>
            <a:r>
              <a:rPr lang="fr-FR" smtClean="0"/>
              <a:t>3</a:t>
            </a:r>
            <a:endParaRPr lang="fr-FR" dirty="0" smtClean="0"/>
          </a:p>
          <a:p>
            <a:endParaRPr lang="fr-FR" dirty="0"/>
          </a:p>
          <a:p>
            <a:r>
              <a:rPr lang="fr-FR" dirty="0" smtClean="0"/>
              <a:t>PARTENAIRES DE(S) ACTION(S):nature propre 62</a:t>
            </a:r>
          </a:p>
          <a:p>
            <a:endParaRPr lang="fr-FR" dirty="0"/>
          </a:p>
          <a:p>
            <a:pPr algn="just"/>
            <a:r>
              <a:rPr lang="fr-FR" dirty="0" smtClean="0"/>
              <a:t>Description: cette action est menée par un intervenant « nature propre » dans le cadre des </a:t>
            </a:r>
            <a:r>
              <a:rPr lang="fr-FR" dirty="0" err="1" smtClean="0"/>
              <a:t>tap</a:t>
            </a:r>
            <a:r>
              <a:rPr lang="fr-FR" dirty="0" smtClean="0"/>
              <a:t> une fois par semaine. Cet intervenant sensibilise les enfants au développement durable à l’aide de jeux de sociétés ou encore en utilisant un karting pour ramasser les déchets.</a:t>
            </a:r>
            <a:endParaRPr lang="fr-FR" dirty="0"/>
          </a:p>
        </p:txBody>
      </p:sp>
      <p:pic>
        <p:nvPicPr>
          <p:cNvPr id="5" name="Image 4" descr="Capture d’écran 2014-10-13 à 12.09.18.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1240885"/>
          </a:xfrm>
          <a:prstGeom prst="rect">
            <a:avLst/>
          </a:prstGeom>
        </p:spPr>
      </p:pic>
    </p:spTree>
    <p:extLst>
      <p:ext uri="{BB962C8B-B14F-4D97-AF65-F5344CB8AC3E}">
        <p14:creationId xmlns:p14="http://schemas.microsoft.com/office/powerpoint/2010/main" xmlns="" val="18034735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Ajdacency.thmx</Template>
  <TotalTime>62</TotalTime>
  <Words>302</Words>
  <Application>Microsoft Office PowerPoint</Application>
  <PresentationFormat>Affichage à l'écran (4:3)</PresentationFormat>
  <Paragraphs>23</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Adjacency</vt:lpstr>
      <vt:lpstr>Ecole de Pihen-les-Guînes   Pihen –les -Guînes </vt:lpstr>
      <vt:lpstr>Diapositive 2</vt:lpstr>
      <vt:lpstr>Diapositive 3</vt:lpstr>
      <vt:lpstr>Diapositive 4</vt:lpstr>
    </vt:vector>
  </TitlesOfParts>
  <Company>MEN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 de l’école ou de l’EPLE  Ville</dc:title>
  <dc:creator>Jean-Marc Moullet</dc:creator>
  <cp:lastModifiedBy>Béhague Family</cp:lastModifiedBy>
  <cp:revision>6</cp:revision>
  <dcterms:created xsi:type="dcterms:W3CDTF">2014-10-13T10:07:53Z</dcterms:created>
  <dcterms:modified xsi:type="dcterms:W3CDTF">2014-12-04T20:28:09Z</dcterms:modified>
</cp:coreProperties>
</file>