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8"/>
  </p:notesMasterIdLst>
  <p:sldIdLst>
    <p:sldId id="266" r:id="rId2"/>
    <p:sldId id="258" r:id="rId3"/>
    <p:sldId id="267" r:id="rId4"/>
    <p:sldId id="268" r:id="rId5"/>
    <p:sldId id="269" r:id="rId6"/>
    <p:sldId id="27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88" autoAdjust="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6B5D6-58CE-4483-8D9C-0154C870086A}" type="datetimeFigureOut">
              <a:rPr lang="fr-FR" smtClean="0"/>
              <a:pPr/>
              <a:t>07/01/2015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B32CF-A897-4787-8807-B490182646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078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1/7/2015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1/7/2015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933575"/>
            <a:ext cx="7543800" cy="2593975"/>
          </a:xfrm>
        </p:spPr>
        <p:txBody>
          <a:bodyPr/>
          <a:lstStyle/>
          <a:p>
            <a:r>
              <a:rPr lang="fr-FR" sz="3600" dirty="0" smtClean="0"/>
              <a:t>Ecole primaire </a:t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>59570 OBIES </a:t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En route vers l’écocitoyenneté </a:t>
            </a:r>
            <a:endParaRPr lang="fr-FR" dirty="0"/>
          </a:p>
        </p:txBody>
      </p:sp>
      <p:pic>
        <p:nvPicPr>
          <p:cNvPr id="4" name="Image 3" descr="Capture d’écran 2014-10-13 à 12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  <p:pic>
        <p:nvPicPr>
          <p:cNvPr id="1026" name="Picture 2" descr="Mairie d'Ob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80560" y="2125662"/>
            <a:ext cx="3202516" cy="240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667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fr-FR" b="1" u="sng" dirty="0" smtClean="0"/>
              <a:t>TITRE DE(S) ACTION(S) MENÉE(S) :  </a:t>
            </a:r>
            <a:r>
              <a:rPr lang="fr-FR" b="1" dirty="0" smtClean="0"/>
              <a:t>EN ROUTE VERS L’ÉCOCITOYENNETÉ </a:t>
            </a:r>
          </a:p>
          <a:p>
            <a:pPr marL="114300" indent="0">
              <a:buNone/>
            </a:pPr>
            <a:endParaRPr lang="fr-FR" dirty="0" smtClean="0"/>
          </a:p>
          <a:p>
            <a:pPr marL="114300" indent="0">
              <a:buNone/>
            </a:pPr>
            <a:r>
              <a:rPr lang="fr-FR" b="1" u="sng" dirty="0" smtClean="0"/>
              <a:t>CLASSE(S) OU NIVEAU(X) IMPLIQUÉS : </a:t>
            </a:r>
            <a:r>
              <a:rPr lang="fr-FR" dirty="0" smtClean="0"/>
              <a:t>de la TPS au CM2 </a:t>
            </a:r>
          </a:p>
          <a:p>
            <a:endParaRPr lang="fr-FR" dirty="0"/>
          </a:p>
          <a:p>
            <a:pPr marL="114300" indent="0">
              <a:buNone/>
            </a:pPr>
            <a:r>
              <a:rPr lang="fr-FR" b="1" u="sng" dirty="0" smtClean="0"/>
              <a:t>PARTENAIRES DE(S) ACTION(S): </a:t>
            </a:r>
          </a:p>
          <a:p>
            <a:r>
              <a:rPr lang="fr-FR" dirty="0" smtClean="0"/>
              <a:t>Municipalité</a:t>
            </a:r>
          </a:p>
          <a:p>
            <a:r>
              <a:rPr lang="fr-FR" dirty="0" smtClean="0"/>
              <a:t>Comité de parents et l’équipe éducative </a:t>
            </a:r>
          </a:p>
          <a:p>
            <a:r>
              <a:rPr lang="fr-FR" dirty="0" smtClean="0"/>
              <a:t>PNR </a:t>
            </a:r>
          </a:p>
          <a:p>
            <a:r>
              <a:rPr lang="fr-FR" dirty="0"/>
              <a:t>CPIE Bocage de </a:t>
            </a:r>
            <a:r>
              <a:rPr lang="fr-FR" dirty="0" smtClean="0"/>
              <a:t>l'Avesnois</a:t>
            </a:r>
          </a:p>
          <a:p>
            <a:pPr marL="114300" indent="0">
              <a:buNone/>
            </a:pPr>
            <a:endParaRPr lang="fr-FR" b="1" u="sng" dirty="0" smtClean="0"/>
          </a:p>
          <a:p>
            <a:pPr marL="114300" indent="0">
              <a:buNone/>
            </a:pPr>
            <a:r>
              <a:rPr lang="fr-FR" b="1" u="sng" dirty="0" smtClean="0"/>
              <a:t>Description : </a:t>
            </a:r>
          </a:p>
          <a:p>
            <a:pPr marL="114300" indent="0">
              <a:buNone/>
            </a:pPr>
            <a:r>
              <a:rPr lang="fr-FR" dirty="0" smtClean="0"/>
              <a:t>Observation </a:t>
            </a:r>
            <a:r>
              <a:rPr lang="fr-FR" dirty="0"/>
              <a:t>de la biodiversité </a:t>
            </a:r>
          </a:p>
          <a:p>
            <a:pPr marL="114300" indent="0">
              <a:buNone/>
            </a:pPr>
            <a:r>
              <a:rPr lang="fr-FR" dirty="0"/>
              <a:t>Découverte de l’évolution du paysage </a:t>
            </a:r>
          </a:p>
          <a:p>
            <a:pPr marL="114300" indent="0">
              <a:buNone/>
            </a:pPr>
            <a:r>
              <a:rPr lang="fr-FR" dirty="0"/>
              <a:t>Actions pour respecter son environnement </a:t>
            </a:r>
            <a:endParaRPr lang="fr-FR" dirty="0" smtClean="0"/>
          </a:p>
          <a:p>
            <a:pPr marL="114300" indent="0">
              <a:buNone/>
            </a:pPr>
            <a:r>
              <a:rPr lang="fr-FR" b="1" u="sng" dirty="0" smtClean="0"/>
              <a:t>Démarche : </a:t>
            </a:r>
            <a:endParaRPr lang="fr-FR" b="1" u="sng" dirty="0"/>
          </a:p>
          <a:p>
            <a:pPr marL="114300" indent="0">
              <a:buNone/>
            </a:pPr>
            <a:r>
              <a:rPr lang="fr-FR" dirty="0" smtClean="0"/>
              <a:t>Contribuer au développement durable en observant, en développant </a:t>
            </a:r>
            <a:r>
              <a:rPr lang="fr-FR" dirty="0"/>
              <a:t>les comportements éco-citoyens et </a:t>
            </a:r>
            <a:r>
              <a:rPr lang="fr-FR" dirty="0" smtClean="0"/>
              <a:t>en encourageant les élèves à être acteurs. </a:t>
            </a:r>
          </a:p>
          <a:p>
            <a:pPr marL="114300" indent="0">
              <a:buNone/>
            </a:pPr>
            <a:r>
              <a:rPr lang="fr-FR" dirty="0" smtClean="0"/>
              <a:t>Communiquer  les actions par le biais du blog de l’école et du journal communal «  la gazette </a:t>
            </a:r>
            <a:r>
              <a:rPr lang="fr-FR" dirty="0" err="1" smtClean="0"/>
              <a:t>obitaine</a:t>
            </a:r>
            <a:r>
              <a:rPr lang="fr-FR" dirty="0" smtClean="0"/>
              <a:t> ». </a:t>
            </a:r>
            <a:endParaRPr lang="fr-FR" dirty="0"/>
          </a:p>
          <a:p>
            <a:pPr marL="114300" indent="0">
              <a:buNone/>
            </a:pPr>
            <a:r>
              <a:rPr lang="fr-FR" dirty="0" smtClean="0"/>
              <a:t>Travailler en partenariat avec les structures locales.</a:t>
            </a:r>
            <a:endParaRPr lang="fr-FR" dirty="0"/>
          </a:p>
        </p:txBody>
      </p:sp>
      <p:pic>
        <p:nvPicPr>
          <p:cNvPr id="5" name="Image 4" descr="Capture d’écran 2014-10-13 à 12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072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de l’hôtel à insectes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" y="16002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xmlns="" val="353837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Etre citoyen responsable dans sa commune ; premiers pas …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1567" y="1600200"/>
            <a:ext cx="7171266" cy="4800600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8238" y="1600200"/>
            <a:ext cx="6601962" cy="441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821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5168" y="144378"/>
            <a:ext cx="7620000" cy="1143000"/>
          </a:xfrm>
        </p:spPr>
        <p:txBody>
          <a:bodyPr/>
          <a:lstStyle/>
          <a:p>
            <a:r>
              <a:rPr lang="fr-FR" sz="3200" dirty="0" smtClean="0"/>
              <a:t>Des actions en  </a:t>
            </a:r>
            <a:r>
              <a:rPr lang="fr-FR" sz="3200" dirty="0"/>
              <a:t>partenariat avec le PNR </a:t>
            </a:r>
            <a:r>
              <a:rPr lang="fr-FR" sz="3200" dirty="0" smtClean="0"/>
              <a:t>…</a:t>
            </a:r>
            <a:br>
              <a:rPr lang="fr-FR" sz="3200" dirty="0" smtClean="0"/>
            </a:br>
            <a:r>
              <a:rPr lang="fr-FR" sz="3200" dirty="0" smtClean="0"/>
              <a:t>Plantation d’une charmille</a:t>
            </a:r>
            <a:r>
              <a:rPr lang="fr-FR" sz="3600" dirty="0" smtClean="0"/>
              <a:t> </a:t>
            </a:r>
            <a:endParaRPr lang="fr-FR" sz="36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" y="1287378"/>
            <a:ext cx="6400800" cy="4800600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" y="1287378"/>
            <a:ext cx="8290560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934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Découverte et observation de la taille des arbres 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168" y="1417638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xmlns="" val="10336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6209</TotalTime>
  <Words>132</Words>
  <Application>Microsoft Office PowerPoint</Application>
  <PresentationFormat>Affichage à l'écran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Adjacency</vt:lpstr>
      <vt:lpstr>Ecole primaire   59570 OBIES  </vt:lpstr>
      <vt:lpstr>Diapositive 2</vt:lpstr>
      <vt:lpstr>Installation de l’hôtel à insectes </vt:lpstr>
      <vt:lpstr>Etre citoyen responsable dans sa commune ; premiers pas …</vt:lpstr>
      <vt:lpstr>Des actions en  partenariat avec le PNR … Plantation d’une charmille </vt:lpstr>
      <vt:lpstr>Découverte et observation de la taille des arbres  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de l’école ou de l’EPLE  Ville</dc:title>
  <dc:creator>Jean-Marc Moullet</dc:creator>
  <cp:lastModifiedBy>cdti</cp:lastModifiedBy>
  <cp:revision>80</cp:revision>
  <dcterms:created xsi:type="dcterms:W3CDTF">2014-10-13T10:07:53Z</dcterms:created>
  <dcterms:modified xsi:type="dcterms:W3CDTF">2015-01-07T08:23:09Z</dcterms:modified>
</cp:coreProperties>
</file>