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9"/>
  </p:notesMasterIdLst>
  <p:sldIdLst>
    <p:sldId id="272" r:id="rId2"/>
    <p:sldId id="259" r:id="rId3"/>
    <p:sldId id="273" r:id="rId4"/>
    <p:sldId id="275" r:id="rId5"/>
    <p:sldId id="277" r:id="rId6"/>
    <p:sldId id="274" r:id="rId7"/>
    <p:sldId id="27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1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6B5D6-58CE-4483-8D9C-0154C870086A}" type="datetimeFigureOut">
              <a:rPr lang="fr-FR" smtClean="0"/>
              <a:pPr/>
              <a:t>07/01/2015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B32CF-A897-4787-8807-B490182646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70781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1/7/2015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1/7/2015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400" y="1527175"/>
            <a:ext cx="7543800" cy="2593975"/>
          </a:xfrm>
        </p:spPr>
        <p:txBody>
          <a:bodyPr/>
          <a:lstStyle/>
          <a:p>
            <a:r>
              <a:rPr lang="fr-FR" sz="3600" dirty="0" smtClean="0"/>
              <a:t>Ecole élémentaire </a:t>
            </a:r>
            <a:br>
              <a:rPr lang="fr-FR" sz="3600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>59222 BOUSIES</a:t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610100"/>
            <a:ext cx="6461760" cy="1066800"/>
          </a:xfrm>
        </p:spPr>
        <p:txBody>
          <a:bodyPr/>
          <a:lstStyle/>
          <a:p>
            <a:r>
              <a:rPr lang="fr-FR" dirty="0" smtClean="0"/>
              <a:t>Un chemin, une école… </a:t>
            </a:r>
            <a:endParaRPr lang="fr-FR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  <p:pic>
        <p:nvPicPr>
          <p:cNvPr id="3074" name="Picture 2" descr="Ecole de Bousie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838339"/>
            <a:ext cx="3237230" cy="2733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950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fr-FR" b="1" u="sng" dirty="0" smtClean="0"/>
              <a:t>TITRE DE(S) ACTION(S) MENÉE(S) : </a:t>
            </a:r>
            <a:r>
              <a:rPr lang="fr-FR" b="1" dirty="0" smtClean="0"/>
              <a:t>UN CHEMIN, UNE ÉCOLE …</a:t>
            </a:r>
            <a:endParaRPr lang="fr-FR" dirty="0" smtClean="0"/>
          </a:p>
          <a:p>
            <a:pPr marL="114300" indent="0">
              <a:buNone/>
            </a:pPr>
            <a:endParaRPr lang="fr-FR" b="1" u="sng" dirty="0" smtClean="0"/>
          </a:p>
          <a:p>
            <a:pPr marL="114300" indent="0">
              <a:buNone/>
            </a:pPr>
            <a:r>
              <a:rPr lang="fr-FR" b="1" u="sng" dirty="0" smtClean="0"/>
              <a:t>CLASSE(S) OU NIVEAU(X) IMPLIQUÉS : </a:t>
            </a:r>
            <a:r>
              <a:rPr lang="fr-FR" dirty="0" smtClean="0"/>
              <a:t>cycles 2 &amp; 3 </a:t>
            </a:r>
          </a:p>
          <a:p>
            <a:pPr marL="114300" indent="0">
              <a:buNone/>
            </a:pPr>
            <a:r>
              <a:rPr lang="fr-FR" dirty="0" smtClean="0"/>
              <a:t>(Equipe enseignante des deux écoles maternelle et élémentaire à l’initiative du projet) </a:t>
            </a:r>
          </a:p>
          <a:p>
            <a:pPr marL="114300" indent="0">
              <a:buNone/>
            </a:pPr>
            <a:endParaRPr lang="fr-FR" b="1" u="sng" dirty="0"/>
          </a:p>
          <a:p>
            <a:pPr marL="114300" indent="0">
              <a:buNone/>
            </a:pPr>
            <a:r>
              <a:rPr lang="fr-FR" b="1" u="sng" dirty="0" smtClean="0"/>
              <a:t>PARTENAIRES DE(S) ACTION(S): </a:t>
            </a:r>
          </a:p>
          <a:p>
            <a:r>
              <a:rPr lang="fr-FR" dirty="0" smtClean="0"/>
              <a:t>Fédération française de randonnée pédestre</a:t>
            </a:r>
          </a:p>
          <a:p>
            <a:r>
              <a:rPr lang="fr-FR" dirty="0" smtClean="0"/>
              <a:t>Association des randonneurs du Val de Sambre </a:t>
            </a:r>
          </a:p>
          <a:p>
            <a:r>
              <a:rPr lang="fr-FR" dirty="0" smtClean="0"/>
              <a:t>Municipalité</a:t>
            </a:r>
          </a:p>
          <a:p>
            <a:r>
              <a:rPr lang="fr-FR" dirty="0" smtClean="0"/>
              <a:t>Conseil général du nord </a:t>
            </a:r>
          </a:p>
          <a:p>
            <a:r>
              <a:rPr lang="fr-FR" dirty="0" smtClean="0"/>
              <a:t>Enseignante/animatrice RRS</a:t>
            </a:r>
          </a:p>
          <a:p>
            <a:pPr marL="114300" indent="0">
              <a:buNone/>
            </a:pPr>
            <a:endParaRPr lang="fr-FR" dirty="0" smtClean="0"/>
          </a:p>
          <a:p>
            <a:endParaRPr lang="fr-FR" dirty="0"/>
          </a:p>
          <a:p>
            <a:pPr marL="114300" indent="0">
              <a:buNone/>
            </a:pPr>
            <a:r>
              <a:rPr lang="fr-FR" b="1" u="sng" dirty="0" smtClean="0"/>
              <a:t>DESCRIPTION : </a:t>
            </a:r>
            <a:r>
              <a:rPr lang="fr-FR" dirty="0" smtClean="0"/>
              <a:t>création </a:t>
            </a:r>
            <a:r>
              <a:rPr lang="fr-FR" dirty="0"/>
              <a:t>d’un sentier officiel de randonnée pédestre </a:t>
            </a:r>
            <a:r>
              <a:rPr lang="fr-FR" dirty="0" smtClean="0"/>
              <a:t>en partenariat avec différents acteurs </a:t>
            </a:r>
            <a:endParaRPr lang="fr-FR" dirty="0"/>
          </a:p>
          <a:p>
            <a:pPr marL="114300" indent="0">
              <a:buNone/>
            </a:pPr>
            <a:r>
              <a:rPr lang="fr-FR" b="1" u="sng" dirty="0" smtClean="0"/>
              <a:t>Démarche :  </a:t>
            </a:r>
          </a:p>
          <a:p>
            <a:pPr marL="114300" indent="0">
              <a:buNone/>
            </a:pPr>
            <a:r>
              <a:rPr lang="fr-FR" dirty="0" smtClean="0"/>
              <a:t>Découvrir  et étudier l’environnement local en ayant pour cible la préservation de la biodiversité et le respect de l’environnement. </a:t>
            </a:r>
          </a:p>
          <a:p>
            <a:pPr marL="114300" indent="0">
              <a:buNone/>
            </a:pPr>
            <a:r>
              <a:rPr lang="fr-FR" dirty="0" smtClean="0"/>
              <a:t>Travailler avec les structures locales.</a:t>
            </a:r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34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Découverte de  l’environnement  et étude des paysages naturels ou aménagés par l’homme </a:t>
            </a:r>
            <a:endParaRPr lang="fr-FR" sz="28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095" y="1948570"/>
            <a:ext cx="5111750" cy="3833813"/>
          </a:xfrm>
          <a:prstGeom prst="rect">
            <a:avLst/>
          </a:prstGeom>
        </p:spPr>
      </p:pic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2225" y="1701715"/>
            <a:ext cx="2872250" cy="2163762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2575" y="4462463"/>
            <a:ext cx="2593975" cy="195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853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128260"/>
            <a:ext cx="7620000" cy="1143000"/>
          </a:xfrm>
        </p:spPr>
        <p:txBody>
          <a:bodyPr/>
          <a:lstStyle/>
          <a:p>
            <a:r>
              <a:rPr lang="fr-FR" sz="2800" dirty="0" smtClean="0"/>
              <a:t>Préservation de  la nature</a:t>
            </a:r>
            <a:r>
              <a:rPr lang="fr-FR" sz="2800" dirty="0"/>
              <a:t> </a:t>
            </a:r>
            <a:r>
              <a:rPr lang="fr-FR" sz="2800" dirty="0" smtClean="0"/>
              <a:t>;  nettoyons nos chemins …</a:t>
            </a:r>
            <a:br>
              <a:rPr lang="fr-FR" sz="2800" dirty="0" smtClean="0"/>
            </a:br>
            <a:r>
              <a:rPr lang="fr-FR" sz="2800" dirty="0" smtClean="0"/>
              <a:t>Un programme de gestion des déchets en cours </a:t>
            </a:r>
            <a:endParaRPr lang="fr-FR" sz="28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5940" y="1667108"/>
            <a:ext cx="3313032" cy="2495818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55235" y="1657781"/>
            <a:ext cx="1869440" cy="140831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91840" y="5181143"/>
            <a:ext cx="1950720" cy="129235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6400" y="4606333"/>
            <a:ext cx="2508860" cy="166212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26848" y="3138423"/>
            <a:ext cx="2215712" cy="146790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94395" y="3743400"/>
            <a:ext cx="2290969" cy="172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024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Balisage du chemin …</a:t>
            </a:r>
            <a:endParaRPr lang="fr-FR" dirty="0"/>
          </a:p>
        </p:txBody>
      </p:sp>
      <p:pic>
        <p:nvPicPr>
          <p:cNvPr id="7" name="Espace réservé du contenu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2384" y="1230244"/>
            <a:ext cx="5584716" cy="5258063"/>
          </a:xfrm>
          <a:prstGeom prst="rect">
            <a:avLst/>
          </a:prstGeom>
        </p:spPr>
      </p:pic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6762" y="5195955"/>
            <a:ext cx="1950720" cy="1292352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1740" y="5130581"/>
            <a:ext cx="1950720" cy="129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216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Recherches de témoignages du passé …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19179" y="1600200"/>
            <a:ext cx="5413442" cy="4800600"/>
          </a:xfrm>
        </p:spPr>
      </p:pic>
    </p:spTree>
    <p:extLst>
      <p:ext uri="{BB962C8B-B14F-4D97-AF65-F5344CB8AC3E}">
        <p14:creationId xmlns:p14="http://schemas.microsoft.com/office/powerpoint/2010/main" xmlns="" val="40619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Inauguration du sentier 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07903" y="4946586"/>
            <a:ext cx="1950720" cy="1292352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705" y="1402568"/>
            <a:ext cx="7620000" cy="3544018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7600" y="1650093"/>
            <a:ext cx="4873924" cy="458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171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6209</TotalTime>
  <Words>147</Words>
  <Application>Microsoft Office PowerPoint</Application>
  <PresentationFormat>Affichage à l'écran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Adjacency</vt:lpstr>
      <vt:lpstr>Ecole élémentaire   59222 BOUSIES </vt:lpstr>
      <vt:lpstr>Diapositive 2</vt:lpstr>
      <vt:lpstr>Découverte de  l’environnement  et étude des paysages naturels ou aménagés par l’homme </vt:lpstr>
      <vt:lpstr>Préservation de  la nature ;  nettoyons nos chemins … Un programme de gestion des déchets en cours </vt:lpstr>
      <vt:lpstr>Balisage du chemin …</vt:lpstr>
      <vt:lpstr>Recherches de témoignages du passé …</vt:lpstr>
      <vt:lpstr>Inauguration du sentier 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de l’école ou de l’EPLE  Ville</dc:title>
  <dc:creator>Jean-Marc Moullet</dc:creator>
  <cp:lastModifiedBy>cdti</cp:lastModifiedBy>
  <cp:revision>81</cp:revision>
  <dcterms:created xsi:type="dcterms:W3CDTF">2014-10-13T10:07:53Z</dcterms:created>
  <dcterms:modified xsi:type="dcterms:W3CDTF">2015-01-07T08:23:32Z</dcterms:modified>
</cp:coreProperties>
</file>