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51" d="100"/>
          <a:sy n="51" d="100"/>
        </p:scale>
        <p:origin x="-2514" y="-8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12/4/2014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12/4/2014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12/4/2014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12/4/2014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12/4/2014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3600" b="1" dirty="0" smtClean="0">
                <a:solidFill>
                  <a:schemeClr val="bg2">
                    <a:lumMod val="50000"/>
                  </a:schemeClr>
                </a:solidFill>
              </a:rPr>
              <a:t>Ecole Ferdinand BUISSON</a:t>
            </a:r>
            <a:br>
              <a:rPr lang="fr-FR" sz="36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3600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sz="36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3600" b="1" dirty="0" smtClean="0">
                <a:solidFill>
                  <a:schemeClr val="bg2">
                    <a:lumMod val="50000"/>
                  </a:schemeClr>
                </a:solidFill>
              </a:rPr>
              <a:t>Béthune (62 400) 		</a:t>
            </a:r>
            <a:r>
              <a:rPr lang="fr-FR" sz="3600" dirty="0" smtClean="0"/>
              <a:t/>
            </a:r>
            <a:br>
              <a:rPr lang="fr-FR" sz="3600" dirty="0" smtClean="0"/>
            </a:br>
            <a:endParaRPr lang="fr-FR" sz="3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2400" b="1" i="1" u="sng" dirty="0" smtClean="0"/>
              <a:t>Une école éco-citoyenne</a:t>
            </a:r>
          </a:p>
          <a:p>
            <a:r>
              <a:rPr lang="fr-FR" sz="1600" i="1" dirty="0" smtClean="0"/>
              <a:t>Notre école  est inscrite au programme  éco-école depuis la rentrée scolaire 2010. D’année en année, le dispositif est renforcé et évolue selon les besoins et envies des enfants et de leurs enseignants.</a:t>
            </a:r>
            <a:endParaRPr lang="fr-FR" sz="1600" i="1" dirty="0"/>
          </a:p>
        </p:txBody>
      </p:sp>
      <p:pic>
        <p:nvPicPr>
          <p:cNvPr id="4" name="Image 3" descr="Capture d’écran 2014-10-13 à 12.09.18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40885"/>
          </a:xfrm>
          <a:prstGeom prst="rect">
            <a:avLst/>
          </a:prstGeom>
        </p:spPr>
      </p:pic>
      <p:pic>
        <p:nvPicPr>
          <p:cNvPr id="5" name="Image 4" descr="IMG (FILEminimizer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6237717" y="2580118"/>
            <a:ext cx="1585455" cy="239831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4700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u="sng" dirty="0" smtClean="0"/>
              <a:t>TITRE DE(S) ACTION(S) MENÉE(S)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Année scolaire 2010 / 2011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b="1" dirty="0" smtClean="0">
                <a:solidFill>
                  <a:srgbClr val="FF0000"/>
                </a:solidFill>
              </a:rPr>
              <a:t>: La biodiversité</a:t>
            </a:r>
          </a:p>
          <a:p>
            <a:endParaRPr lang="fr-FR" b="1" dirty="0" smtClean="0"/>
          </a:p>
          <a:p>
            <a:r>
              <a:rPr lang="fr-FR" u="sng" dirty="0" smtClean="0"/>
              <a:t>CLASSE(S) OU NIVEAU(X) IMPLIQUÉS</a:t>
            </a:r>
          </a:p>
          <a:p>
            <a:r>
              <a:rPr lang="fr-FR" dirty="0" smtClean="0"/>
              <a:t>10 classes (du CP au CM2 + CLIS)</a:t>
            </a:r>
          </a:p>
          <a:p>
            <a:endParaRPr lang="fr-FR" dirty="0" smtClean="0"/>
          </a:p>
          <a:p>
            <a:r>
              <a:rPr lang="fr-FR" u="sng" dirty="0" smtClean="0"/>
              <a:t>PARTENAIRES DE(S) ACTION(S)</a:t>
            </a:r>
          </a:p>
          <a:p>
            <a:r>
              <a:rPr lang="fr-FR" dirty="0" smtClean="0"/>
              <a:t>IME Léo LAGRANGE d’Annezin, Municipalité de Béthune, Artois </a:t>
            </a:r>
            <a:r>
              <a:rPr lang="fr-FR" dirty="0" err="1" smtClean="0"/>
              <a:t>Comm</a:t>
            </a:r>
            <a:r>
              <a:rPr lang="fr-FR" dirty="0" smtClean="0"/>
              <a:t>, Association de parents d’élèves…</a:t>
            </a:r>
          </a:p>
          <a:p>
            <a:endParaRPr lang="fr-FR" dirty="0"/>
          </a:p>
          <a:p>
            <a:r>
              <a:rPr lang="fr-FR" u="sng" dirty="0" smtClean="0"/>
              <a:t>Description</a:t>
            </a:r>
          </a:p>
          <a:p>
            <a:r>
              <a:rPr lang="fr-FR" dirty="0" smtClean="0"/>
              <a:t>Réalisation d’un potager éco-géré (dix carrés potagers).</a:t>
            </a:r>
          </a:p>
          <a:p>
            <a:r>
              <a:rPr lang="fr-FR" dirty="0" smtClean="0"/>
              <a:t>Adhésion à l’association </a:t>
            </a:r>
            <a:r>
              <a:rPr lang="fr-FR" dirty="0" err="1" smtClean="0"/>
              <a:t>Kokopelli</a:t>
            </a:r>
            <a:r>
              <a:rPr lang="fr-FR" dirty="0" smtClean="0"/>
              <a:t> (conservatoire d’espèces végétales), </a:t>
            </a:r>
          </a:p>
          <a:p>
            <a:r>
              <a:rPr lang="fr-FR" dirty="0" smtClean="0"/>
              <a:t>Création d’un verger et d’une haie sauvage.</a:t>
            </a:r>
          </a:p>
          <a:p>
            <a:r>
              <a:rPr lang="fr-FR" dirty="0" smtClean="0"/>
              <a:t>Participation à des ateliers d’horticulture à l’IME Léo Lagrange.</a:t>
            </a:r>
          </a:p>
          <a:p>
            <a:r>
              <a:rPr lang="fr-FR" dirty="0" smtClean="0"/>
              <a:t>Installation de mangeoires, de nichoirs, d’une cabane à insectes dans les jardins de l’école…</a:t>
            </a:r>
          </a:p>
          <a:p>
            <a:r>
              <a:rPr lang="fr-FR" dirty="0" smtClean="0"/>
              <a:t>Rencontre et interview d’un maraîcher bio.</a:t>
            </a:r>
          </a:p>
          <a:p>
            <a:r>
              <a:rPr lang="fr-FR" dirty="0" smtClean="0"/>
              <a:t>Organisation d’ateliers cuisine utilisant les productions des potagers.</a:t>
            </a:r>
            <a:endParaRPr lang="fr-FR" dirty="0"/>
          </a:p>
        </p:txBody>
      </p:sp>
      <p:pic>
        <p:nvPicPr>
          <p:cNvPr id="4" name="Image 3" descr="Capture d’écran 2014-10-13 à 12.09.18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4088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8160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u="sng" dirty="0" smtClean="0"/>
              <a:t>TITRE DE(S) ACTION(S) MENÉE(S)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Année scolaire 2011 / 2012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b="1" dirty="0" smtClean="0">
                <a:solidFill>
                  <a:srgbClr val="FF0000"/>
                </a:solidFill>
              </a:rPr>
              <a:t>: L’éducation au goût et à l’alimentation équilibrée</a:t>
            </a:r>
          </a:p>
          <a:p>
            <a:endParaRPr lang="fr-FR" b="1" dirty="0" smtClean="0"/>
          </a:p>
          <a:p>
            <a:r>
              <a:rPr lang="fr-FR" u="sng" dirty="0" smtClean="0"/>
              <a:t>PARTENAIRES DE(S) ACTION(S)</a:t>
            </a:r>
          </a:p>
          <a:p>
            <a:r>
              <a:rPr lang="fr-FR" dirty="0" smtClean="0"/>
              <a:t>IME Léo LAGRANGE d’Annezin, Municipalité de Béthune, Lycée hôtelier Marguerite Yourcenar, Artois </a:t>
            </a:r>
            <a:r>
              <a:rPr lang="fr-FR" dirty="0" err="1" smtClean="0"/>
              <a:t>Comm</a:t>
            </a:r>
            <a:r>
              <a:rPr lang="fr-FR" dirty="0" smtClean="0"/>
              <a:t> , Association de parents d’élèves…</a:t>
            </a:r>
          </a:p>
          <a:p>
            <a:endParaRPr lang="fr-FR" dirty="0" smtClean="0"/>
          </a:p>
          <a:p>
            <a:r>
              <a:rPr lang="fr-FR" u="sng" dirty="0" smtClean="0"/>
              <a:t>Description</a:t>
            </a:r>
          </a:p>
          <a:p>
            <a:r>
              <a:rPr lang="fr-FR" dirty="0" smtClean="0"/>
              <a:t>Organisation d’ateliers cuisine plus élaborés à l’IME d’Annezin et au lycée hôtelier de Beuvry.</a:t>
            </a:r>
          </a:p>
          <a:p>
            <a:r>
              <a:rPr lang="fr-FR" dirty="0" smtClean="0"/>
              <a:t> Distribution hebdomadaire de fruits issus de l’agriculture biologique (programme national « Un fruit pour la récré »).</a:t>
            </a:r>
          </a:p>
          <a:p>
            <a:r>
              <a:rPr lang="fr-FR" dirty="0" smtClean="0"/>
              <a:t>Sensibilisation au gaspillage alimentaire et au recyclage des aliments (projet pilote européen Green Cook).</a:t>
            </a:r>
          </a:p>
          <a:p>
            <a:r>
              <a:rPr lang="fr-FR" dirty="0" smtClean="0"/>
              <a:t>Développement d’un dispositif de </a:t>
            </a:r>
            <a:r>
              <a:rPr lang="fr-FR" dirty="0" err="1" smtClean="0"/>
              <a:t>smileys</a:t>
            </a:r>
            <a:r>
              <a:rPr lang="fr-FR" dirty="0" smtClean="0"/>
              <a:t> permettant aux enfants de jauger leur </a:t>
            </a:r>
            <a:r>
              <a:rPr lang="fr-FR" dirty="0" smtClean="0"/>
              <a:t>appétit </a:t>
            </a:r>
            <a:r>
              <a:rPr lang="fr-FR" dirty="0" smtClean="0"/>
              <a:t>durant le service de restauration scolaire.</a:t>
            </a:r>
          </a:p>
          <a:p>
            <a:r>
              <a:rPr lang="fr-FR" dirty="0" smtClean="0"/>
              <a:t>Compostage des déchets végétaux.</a:t>
            </a:r>
          </a:p>
          <a:p>
            <a:endParaRPr lang="fr-FR" dirty="0"/>
          </a:p>
        </p:txBody>
      </p:sp>
      <p:pic>
        <p:nvPicPr>
          <p:cNvPr id="5" name="Image 4" descr="Capture d’écran 2014-10-13 à 12.09.18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4088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1072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u="sng" dirty="0" smtClean="0"/>
              <a:t>TITRE DE(S) ACTION(S) MENÉE(S)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Année scolaire 2012 / 2013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b="1" dirty="0" smtClean="0">
                <a:solidFill>
                  <a:srgbClr val="FF0000"/>
                </a:solidFill>
              </a:rPr>
              <a:t>: Les économies d’énergie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Année scolaire 2013 / 2014 : Le tri sélectif et le recyclage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Année scolaire 2014 / 2015 : La solidarité</a:t>
            </a:r>
          </a:p>
          <a:p>
            <a:endParaRPr lang="fr-FR" b="1" dirty="0" smtClean="0"/>
          </a:p>
          <a:p>
            <a:r>
              <a:rPr lang="fr-FR" u="sng" dirty="0" smtClean="0"/>
              <a:t>PARTENAIRES DE(S) ACTION(S)</a:t>
            </a:r>
          </a:p>
          <a:p>
            <a:r>
              <a:rPr lang="fr-FR" dirty="0" smtClean="0"/>
              <a:t>IME Léo LAGRANGE d’Annezin, Municipalité de Béthune, Artois </a:t>
            </a:r>
            <a:r>
              <a:rPr lang="fr-FR" dirty="0" err="1" smtClean="0"/>
              <a:t>Comm</a:t>
            </a:r>
            <a:r>
              <a:rPr lang="fr-FR" dirty="0" smtClean="0"/>
              <a:t> , Association de parents d’élèves…</a:t>
            </a:r>
          </a:p>
          <a:p>
            <a:endParaRPr lang="fr-FR" dirty="0" smtClean="0"/>
          </a:p>
          <a:p>
            <a:r>
              <a:rPr lang="fr-FR" u="sng" dirty="0" smtClean="0"/>
              <a:t>Description</a:t>
            </a:r>
          </a:p>
          <a:p>
            <a:r>
              <a:rPr lang="fr-FR" dirty="0" smtClean="0"/>
              <a:t>Etude de l’impact de notre consommation d’énergie (chauffage, électricité) et adoption des gestes éco-citoyens.</a:t>
            </a:r>
          </a:p>
          <a:p>
            <a:r>
              <a:rPr lang="fr-FR" dirty="0" smtClean="0"/>
              <a:t> Mise en place des dispositifs de tri sélectif et de recyclage au sein de l’école (piles, bouchons en plastique, cartouches d’imprimantes</a:t>
            </a:r>
            <a:r>
              <a:rPr lang="fr-FR" dirty="0" smtClean="0"/>
              <a:t>).</a:t>
            </a:r>
            <a:endParaRPr lang="fr-FR" dirty="0" smtClean="0"/>
          </a:p>
          <a:p>
            <a:r>
              <a:rPr lang="fr-FR" dirty="0" smtClean="0"/>
              <a:t>Réalisation d’œuvres plastiques faisant appel au recyclage.</a:t>
            </a:r>
          </a:p>
          <a:p>
            <a:r>
              <a:rPr lang="fr-FR" dirty="0" smtClean="0"/>
              <a:t>Organisation </a:t>
            </a:r>
            <a:r>
              <a:rPr lang="fr-FR" smtClean="0"/>
              <a:t>d’événementiels </a:t>
            </a:r>
            <a:r>
              <a:rPr lang="fr-FR" smtClean="0"/>
              <a:t>dans </a:t>
            </a:r>
            <a:r>
              <a:rPr lang="fr-FR" dirty="0" smtClean="0"/>
              <a:t>le but de faire connaître des associations locales, nationales et internationales choisies.</a:t>
            </a:r>
          </a:p>
          <a:p>
            <a:r>
              <a:rPr lang="fr-FR" dirty="0" smtClean="0"/>
              <a:t>Tutorat inter-écoles dans le but d’étendre la démarche environnementale et d’échanger sur nos pratiques (échanges avec des écoles marocaines).</a:t>
            </a:r>
          </a:p>
          <a:p>
            <a:endParaRPr lang="fr-FR" dirty="0"/>
          </a:p>
        </p:txBody>
      </p:sp>
      <p:pic>
        <p:nvPicPr>
          <p:cNvPr id="5" name="Image 4" descr="Capture d’écran 2014-10-13 à 12.09.18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4088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0347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Ajdacency.thmx</Template>
  <TotalTime>81</TotalTime>
  <Words>389</Words>
  <Application>Microsoft Office PowerPoint</Application>
  <PresentationFormat>Affichage à l'écran (4:3)</PresentationFormat>
  <Paragraphs>46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Adjacency</vt:lpstr>
      <vt:lpstr>Ecole Ferdinand BUISSON  Béthune (62 400)    </vt:lpstr>
      <vt:lpstr>Diapositive 2</vt:lpstr>
      <vt:lpstr>Diapositive 3</vt:lpstr>
      <vt:lpstr>Diapositive 4</vt:lpstr>
    </vt:vector>
  </TitlesOfParts>
  <Company>MEN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 de l’école ou de l’EPLE  Ville</dc:title>
  <dc:creator>Jean-Marc Moullet</dc:creator>
  <cp:lastModifiedBy>Fabienne</cp:lastModifiedBy>
  <cp:revision>16</cp:revision>
  <dcterms:created xsi:type="dcterms:W3CDTF">2014-10-13T10:07:53Z</dcterms:created>
  <dcterms:modified xsi:type="dcterms:W3CDTF">2014-12-04T15:32:57Z</dcterms:modified>
</cp:coreProperties>
</file>