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0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59" autoAdjust="0"/>
    <p:restoredTop sz="94660"/>
  </p:normalViewPr>
  <p:slideViewPr>
    <p:cSldViewPr snapToGrid="0" snapToObjects="1">
      <p:cViewPr varScale="1">
        <p:scale>
          <a:sx n="52" d="100"/>
          <a:sy n="52" d="100"/>
        </p:scale>
        <p:origin x="-142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43D4F9-C98C-4149-A434-5FEB2DA85AFB}" type="datetimeFigureOut">
              <a:rPr lang="fr-FR" smtClean="0"/>
              <a:pPr/>
              <a:t>15/12/2014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670030-3872-4119-AB63-D5FA2E0E071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C7BF8C-4618-4305-BB18-D472CA115E21}" type="datetimeFigureOut">
              <a:rPr lang="fr-FR" smtClean="0"/>
              <a:pPr/>
              <a:t>15/12/2014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5B85C9-7874-4E65-B326-1DD0148CBAA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5B85C9-7874-4E65-B326-1DD0148CBAAB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5B85C9-7874-4E65-B326-1DD0148CBAAB}" type="slidenum">
              <a:rPr lang="fr-FR" smtClean="0"/>
              <a:pPr/>
              <a:t>2</a:t>
            </a:fld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5B85C9-7874-4E65-B326-1DD0148CBAAB}" type="slidenum">
              <a:rPr lang="fr-FR" smtClean="0"/>
              <a:pPr/>
              <a:t>3</a:t>
            </a:fld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5B85C9-7874-4E65-B326-1DD0148CBAAB}" type="slidenum">
              <a:rPr lang="fr-FR" smtClean="0"/>
              <a:pPr/>
              <a:t>4</a:t>
            </a:fld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b="0" dirty="0" smtClean="0"/>
              <a:t>Depuis 2007… 300 tonnes de bouchons</a:t>
            </a:r>
            <a:r>
              <a:rPr lang="fr-FR" b="0" baseline="0" dirty="0" smtClean="0"/>
              <a:t> collectés… 6300 € reversées à l’association… Recycler et être solidaires.. 1</a:t>
            </a:r>
            <a:r>
              <a:rPr lang="fr-FR" b="0" baseline="30000" dirty="0" smtClean="0"/>
              <a:t>ère</a:t>
            </a:r>
            <a:r>
              <a:rPr lang="fr-FR" b="0" baseline="0" dirty="0" smtClean="0"/>
              <a:t> et terminales CR</a:t>
            </a:r>
            <a:endParaRPr lang="fr-FR" b="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5B85C9-7874-4E65-B326-1DD0148CBAAB}" type="slidenum">
              <a:rPr lang="fr-FR" smtClean="0"/>
              <a:pPr/>
              <a:t>5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F466F-BDA4-4F18-9C7B-FF0A9A1B0E80}" type="datetime1">
              <a:rPr lang="en-US" smtClean="0"/>
              <a:pPr/>
              <a:t>12/15/2014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‹N°›</a:t>
            </a:fld>
            <a:endParaRPr lang="en-US" dirty="0"/>
          </a:p>
        </p:txBody>
      </p:sp>
    </p:spTree>
  </p:cSld>
  <p:clrMapOvr>
    <a:masterClrMapping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B4290-6522-4139-852E-05BD9E7F0D2E}" type="datetime1">
              <a:rPr lang="en-US" smtClean="0"/>
              <a:pPr/>
              <a:t>12/15/2014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955F9-81EA-47C5-8059-9E5C2B437C70}" type="datetime1">
              <a:rPr lang="en-US" smtClean="0"/>
              <a:pPr/>
              <a:t>12/15/2014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607B-A47E-422C-9BEF-122CCDB7C526}" type="datetime1">
              <a:rPr lang="en-US" smtClean="0"/>
              <a:pPr/>
              <a:t>12/15/2014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9A7CB-BEE6-4F99-898E-913F06E8E125}" type="datetime1">
              <a:rPr lang="en-US" smtClean="0"/>
              <a:pPr/>
              <a:t>12/15/2014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E300C-6FC5-4FC3-AF1A-075E4F50620D}" type="datetime1">
              <a:rPr lang="en-US" smtClean="0"/>
              <a:pPr/>
              <a:t>12/15/2014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D295D-4A77-4DEB-B04C-9F4282A8BC04}" type="datetime1">
              <a:rPr lang="en-US" smtClean="0"/>
              <a:pPr/>
              <a:t>12/15/2014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28685-4D0C-42D5-8013-B5904CD1FCBC}" type="datetime1">
              <a:rPr lang="en-US" smtClean="0"/>
              <a:pPr/>
              <a:t>12/15/2014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226C0-9885-4BA9-BBFA-A52CBFEBB775}" type="datetime1">
              <a:rPr lang="en-US" smtClean="0"/>
              <a:pPr/>
              <a:t>12/15/2014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E1B38-C5EB-4D66-9137-0AFE9CDEDE8F}" type="datetime1">
              <a:rPr lang="en-US" smtClean="0"/>
              <a:pPr/>
              <a:t>12/15/2014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B613C-1AD7-49D3-885D-F654C5CDBAA6}" type="datetime1">
              <a:rPr lang="en-US" smtClean="0"/>
              <a:pPr/>
              <a:t>12/15/2014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6E2D2B3B-882E-40F3-A32F-6DD516915044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327B613C-1AD7-49D3-885D-F654C5CDBAA6}" type="datetime1">
              <a:rPr lang="en-US" smtClean="0"/>
              <a:pPr/>
              <a:t>12/15/2014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1" r:id="rId1"/>
    <p:sldLayoutId id="2147483952" r:id="rId2"/>
    <p:sldLayoutId id="2147483953" r:id="rId3"/>
    <p:sldLayoutId id="2147483954" r:id="rId4"/>
    <p:sldLayoutId id="2147483955" r:id="rId5"/>
    <p:sldLayoutId id="2147483956" r:id="rId6"/>
    <p:sldLayoutId id="2147483957" r:id="rId7"/>
    <p:sldLayoutId id="2147483958" r:id="rId8"/>
    <p:sldLayoutId id="2147483959" r:id="rId9"/>
    <p:sldLayoutId id="2147483960" r:id="rId10"/>
    <p:sldLayoutId id="2147483961" r:id="rId11"/>
  </p:sldLayoutIdLst>
  <p:transition>
    <p:dissolve/>
  </p:transition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1499616"/>
            <a:ext cx="7543800" cy="2999359"/>
          </a:xfrm>
        </p:spPr>
        <p:txBody>
          <a:bodyPr/>
          <a:lstStyle/>
          <a:p>
            <a:pPr algn="ctr"/>
            <a:r>
              <a:rPr lang="fr-FR" sz="3600" dirty="0" smtClean="0"/>
              <a:t/>
            </a:r>
            <a:br>
              <a:rPr lang="fr-FR" sz="3600" dirty="0" smtClean="0"/>
            </a:br>
            <a:endParaRPr lang="fr-FR" sz="36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7306056" cy="1664208"/>
          </a:xfrm>
        </p:spPr>
        <p:txBody>
          <a:bodyPr>
            <a:normAutofit fontScale="85000" lnSpcReduction="10000"/>
          </a:bodyPr>
          <a:lstStyle/>
          <a:p>
            <a:r>
              <a:rPr lang="fr-FR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Halluin et les Transports en 2020…</a:t>
            </a:r>
          </a:p>
          <a:p>
            <a:r>
              <a:rPr lang="fr-FR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 Histoire d’un partenariat avec TRISELEC et </a:t>
            </a:r>
            <a:r>
              <a:rPr lang="fr-FR" i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d’autres structures…</a:t>
            </a:r>
            <a:r>
              <a:rPr lang="fr-FR" sz="1900" i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r-FR" sz="19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ECO… TRIONS… OCAZOU…</a:t>
            </a:r>
            <a:endParaRPr lang="fr-FR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fr-FR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-.. PHARES.. La mini entreprise et la collecte des  bouchons…Avec les CH’TIS TRUCKERS….</a:t>
            </a:r>
          </a:p>
          <a:p>
            <a:r>
              <a:rPr lang="fr-FR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Mais  encore de nombreux autres projets … Mobilité Européenne… Solidarité … CAP CAMEROUN…</a:t>
            </a:r>
            <a:endParaRPr lang="fr-FR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Image 3" descr="Capture d’écran 2014-10-13 à 12.09.18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240885"/>
          </a:xfrm>
          <a:prstGeom prst="rect">
            <a:avLst/>
          </a:prstGeom>
        </p:spPr>
      </p:pic>
      <p:pic>
        <p:nvPicPr>
          <p:cNvPr id="5" name="Image 4" descr="logo_adresse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5800" y="1499617"/>
            <a:ext cx="7306056" cy="29993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2747004312"/>
      </p:ext>
    </p:extLst>
  </p:cSld>
  <p:clrMapOvr>
    <a:masterClrMapping/>
  </p:clrMapOvr>
  <p:transition advTm="10000"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 smtClean="0"/>
              <a:t>TITRE DE(S) ACTION(S) MENÉE(S</a:t>
            </a:r>
            <a:r>
              <a:rPr lang="fr-FR" dirty="0" smtClean="0"/>
              <a:t>)</a:t>
            </a:r>
          </a:p>
          <a:p>
            <a:r>
              <a:rPr lang="fr-FR" b="1" i="1" dirty="0" smtClean="0"/>
              <a:t>"Trier ses déchets c'est facile et malin !" </a:t>
            </a:r>
            <a:endParaRPr lang="fr-FR" b="1" i="1" dirty="0" smtClean="0"/>
          </a:p>
          <a:p>
            <a:r>
              <a:rPr lang="fr-FR" b="1" i="1" dirty="0" smtClean="0"/>
              <a:t>Lancement de l’action et des différentes OPERATIONS  2014-2015</a:t>
            </a:r>
            <a:endParaRPr lang="fr-FR" dirty="0" smtClean="0"/>
          </a:p>
          <a:p>
            <a:endParaRPr lang="fr-FR" dirty="0" smtClean="0"/>
          </a:p>
          <a:p>
            <a:r>
              <a:rPr lang="fr-FR" dirty="0" smtClean="0"/>
              <a:t>CLASSE(S) OU NIVEAU(X) </a:t>
            </a:r>
            <a:r>
              <a:rPr lang="fr-FR" dirty="0" smtClean="0"/>
              <a:t>IMPLIQUÉS</a:t>
            </a:r>
          </a:p>
          <a:p>
            <a:r>
              <a:rPr lang="fr-FR" dirty="0" smtClean="0"/>
              <a:t>2ndes Transport/Logistique, 1ères et terminales LOGISTIQUE</a:t>
            </a:r>
          </a:p>
          <a:p>
            <a:r>
              <a:rPr lang="fr-FR" dirty="0" smtClean="0"/>
              <a:t>Les élèves de 3</a:t>
            </a:r>
            <a:r>
              <a:rPr lang="fr-FR" baseline="30000" dirty="0" smtClean="0"/>
              <a:t>ème</a:t>
            </a:r>
            <a:r>
              <a:rPr lang="fr-FR" dirty="0" smtClean="0"/>
              <a:t> PREPA PRO</a:t>
            </a:r>
            <a:endParaRPr lang="fr-FR" dirty="0" smtClean="0"/>
          </a:p>
          <a:p>
            <a:endParaRPr lang="fr-FR" dirty="0"/>
          </a:p>
          <a:p>
            <a:r>
              <a:rPr lang="fr-FR" dirty="0" smtClean="0"/>
              <a:t>PARTENAIRES DE(S) ACTION(S</a:t>
            </a:r>
            <a:r>
              <a:rPr lang="fr-FR" dirty="0" smtClean="0"/>
              <a:t>)</a:t>
            </a:r>
          </a:p>
          <a:p>
            <a:r>
              <a:rPr lang="fr-FR" dirty="0" smtClean="0"/>
              <a:t>TRISELEC</a:t>
            </a:r>
          </a:p>
          <a:p>
            <a:r>
              <a:rPr lang="fr-FR" dirty="0" smtClean="0"/>
              <a:t>OCCAZOU …</a:t>
            </a:r>
            <a:endParaRPr lang="fr-FR" dirty="0" smtClean="0"/>
          </a:p>
          <a:p>
            <a:endParaRPr lang="fr-FR" dirty="0"/>
          </a:p>
          <a:p>
            <a:r>
              <a:rPr lang="fr-FR" dirty="0" smtClean="0"/>
              <a:t>Description</a:t>
            </a:r>
          </a:p>
          <a:p>
            <a:r>
              <a:rPr lang="fr-FR" i="1" dirty="0" smtClean="0"/>
              <a:t>Saviez-vous qu’avec 600 canettes recyclées on peut faire un vélo ? </a:t>
            </a:r>
            <a:br>
              <a:rPr lang="fr-FR" i="1" dirty="0" smtClean="0"/>
            </a:br>
            <a:r>
              <a:rPr lang="fr-FR" i="1" dirty="0" smtClean="0"/>
              <a:t>Ou encore qu’avec 15 bouteilles d’eau recyclées, on peut fabriquer un pull ? </a:t>
            </a:r>
            <a:br>
              <a:rPr lang="fr-FR" i="1" dirty="0" smtClean="0"/>
            </a:br>
            <a:endParaRPr lang="fr-FR" dirty="0"/>
          </a:p>
        </p:txBody>
      </p:sp>
      <p:pic>
        <p:nvPicPr>
          <p:cNvPr id="4" name="Image 3" descr="Capture d’écran 2014-10-13 à 12.09.18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24088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681609279"/>
      </p:ext>
    </p:extLst>
  </p:cSld>
  <p:clrMapOvr>
    <a:masterClrMapping/>
  </p:clrMapOvr>
  <p:transition advTm="10000"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r-FR" dirty="0" smtClean="0"/>
              <a:t>TITRE DE(S) ACTION(S) MENÉE(S)</a:t>
            </a:r>
          </a:p>
          <a:p>
            <a:r>
              <a:rPr lang="fr-FR" dirty="0" smtClean="0"/>
              <a:t>JETER ou TRIER INTELLIGEMMENT…Donner…</a:t>
            </a:r>
            <a:endParaRPr lang="fr-FR" dirty="0" smtClean="0"/>
          </a:p>
          <a:p>
            <a:r>
              <a:rPr lang="fr-FR" dirty="0" smtClean="0"/>
              <a:t>CLASSE(S) OU NIVEAU(X) IMPLIQUÉS</a:t>
            </a:r>
          </a:p>
          <a:p>
            <a:r>
              <a:rPr lang="fr-FR" dirty="0" smtClean="0"/>
              <a:t> </a:t>
            </a:r>
            <a:r>
              <a:rPr lang="fr-FR" dirty="0" smtClean="0"/>
              <a:t>1ères </a:t>
            </a:r>
            <a:r>
              <a:rPr lang="fr-FR" dirty="0" smtClean="0"/>
              <a:t>LOGISTIQUE</a:t>
            </a:r>
            <a:endParaRPr lang="fr-FR" dirty="0" smtClean="0"/>
          </a:p>
          <a:p>
            <a:r>
              <a:rPr lang="fr-FR" dirty="0" smtClean="0"/>
              <a:t>Les élèves de 3</a:t>
            </a:r>
            <a:r>
              <a:rPr lang="fr-FR" baseline="30000" dirty="0" smtClean="0"/>
              <a:t>ème</a:t>
            </a:r>
            <a:r>
              <a:rPr lang="fr-FR" dirty="0" smtClean="0"/>
              <a:t> PREPA PRO dans le cadre de l’accompagnement éducatif</a:t>
            </a:r>
            <a:endParaRPr lang="fr-FR" dirty="0"/>
          </a:p>
          <a:p>
            <a:r>
              <a:rPr lang="fr-FR" dirty="0" smtClean="0"/>
              <a:t>PARTENAIRES DE(S) ACTION(S</a:t>
            </a:r>
            <a:r>
              <a:rPr lang="fr-FR" dirty="0" smtClean="0"/>
              <a:t>)</a:t>
            </a:r>
          </a:p>
          <a:p>
            <a:pPr>
              <a:buNone/>
            </a:pPr>
            <a:r>
              <a:rPr lang="fr-FR" dirty="0" smtClean="0"/>
              <a:t>TRISELEC </a:t>
            </a:r>
          </a:p>
          <a:p>
            <a:pPr>
              <a:buNone/>
            </a:pPr>
            <a:r>
              <a:rPr lang="fr-FR" dirty="0" smtClean="0"/>
              <a:t>OCCAZOU</a:t>
            </a:r>
          </a:p>
          <a:p>
            <a:pPr>
              <a:buNone/>
            </a:pPr>
            <a:r>
              <a:rPr lang="fr-FR" dirty="0" smtClean="0"/>
              <a:t>… Recherche de partenaires : Mairie…pour les déchets verts et le compost…</a:t>
            </a:r>
            <a:endParaRPr lang="fr-FR" dirty="0"/>
          </a:p>
          <a:p>
            <a:r>
              <a:rPr lang="fr-FR" dirty="0" smtClean="0"/>
              <a:t>Description</a:t>
            </a:r>
          </a:p>
          <a:p>
            <a:r>
              <a:rPr lang="fr-FR" b="1" i="1" dirty="0" smtClean="0"/>
              <a:t>Jeter intelligemment, trier industriellement, recycler judicieusement</a:t>
            </a:r>
            <a:endParaRPr lang="fr-FR" dirty="0" smtClean="0"/>
          </a:p>
          <a:p>
            <a:r>
              <a:rPr lang="fr-FR" b="1" dirty="0" smtClean="0"/>
              <a:t>Un premier geste décisif.</a:t>
            </a:r>
            <a:r>
              <a:rPr lang="fr-FR" dirty="0" smtClean="0"/>
              <a:t> </a:t>
            </a:r>
            <a:endParaRPr lang="fr-FR" dirty="0" smtClean="0"/>
          </a:p>
          <a:p>
            <a:r>
              <a:rPr lang="fr-FR" dirty="0" smtClean="0"/>
              <a:t>Le livre peut avoir plusieurs vies… Notre partenariat solidaire….</a:t>
            </a:r>
            <a:endParaRPr lang="fr-FR" dirty="0" smtClean="0"/>
          </a:p>
          <a:p>
            <a:endParaRPr lang="fr-FR" dirty="0"/>
          </a:p>
        </p:txBody>
      </p:sp>
      <p:pic>
        <p:nvPicPr>
          <p:cNvPr id="5" name="Image 4" descr="Capture d’écran 2014-10-13 à 12.09.18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24088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810726642"/>
      </p:ext>
    </p:extLst>
  </p:cSld>
  <p:clrMapOvr>
    <a:masterClrMapping/>
  </p:clrMapOvr>
  <p:transition advTm="10000"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 smtClean="0"/>
              <a:t>TITRE DE(S) ACTION(S) MENÉE(S</a:t>
            </a:r>
            <a:r>
              <a:rPr lang="fr-FR" dirty="0" smtClean="0"/>
              <a:t>)</a:t>
            </a:r>
          </a:p>
          <a:p>
            <a:r>
              <a:rPr lang="fr-FR" b="1" dirty="0" smtClean="0"/>
              <a:t>EXPOSITION DES STANDS PARAPLUIE DE LMCU</a:t>
            </a:r>
            <a:endParaRPr lang="fr-FR" dirty="0" smtClean="0"/>
          </a:p>
          <a:p>
            <a:r>
              <a:rPr lang="fr-FR" b="1" dirty="0" smtClean="0"/>
              <a:t>du 1er décembre 2014 au 5 décembre 2014</a:t>
            </a:r>
            <a:endParaRPr lang="fr-FR" dirty="0" smtClean="0"/>
          </a:p>
          <a:p>
            <a:r>
              <a:rPr lang="fr-FR" dirty="0" smtClean="0"/>
              <a:t>BUS INFO TRI   et JOURNEES « PORTES OUVERTES » en avril 2015</a:t>
            </a:r>
            <a:endParaRPr lang="fr-FR" dirty="0" smtClean="0"/>
          </a:p>
          <a:p>
            <a:r>
              <a:rPr lang="fr-FR" dirty="0" smtClean="0"/>
              <a:t>CLASSE(S) OU NIVEAU(X) </a:t>
            </a:r>
            <a:r>
              <a:rPr lang="fr-FR" dirty="0" smtClean="0"/>
              <a:t>IMPLIQUÉS :</a:t>
            </a:r>
          </a:p>
          <a:p>
            <a:r>
              <a:rPr lang="fr-FR" dirty="0" smtClean="0"/>
              <a:t>Les classes de LOGISTIQUE mais aussi tous les élèves du LP sont concernés et beaucoup de classes pourront participer à l’information du BUS INFO TRI</a:t>
            </a:r>
            <a:endParaRPr lang="fr-FR" dirty="0"/>
          </a:p>
          <a:p>
            <a:r>
              <a:rPr lang="fr-FR" dirty="0" smtClean="0"/>
              <a:t>PARTENAIRES DE(S) ACTION(S</a:t>
            </a:r>
            <a:r>
              <a:rPr lang="fr-FR" dirty="0" smtClean="0"/>
              <a:t>)</a:t>
            </a:r>
          </a:p>
          <a:p>
            <a:r>
              <a:rPr lang="fr-FR" dirty="0" smtClean="0"/>
              <a:t>LMCU</a:t>
            </a:r>
          </a:p>
          <a:p>
            <a:r>
              <a:rPr lang="fr-FR" dirty="0" smtClean="0"/>
              <a:t>BUS INFO TRI</a:t>
            </a:r>
            <a:endParaRPr lang="fr-FR" dirty="0"/>
          </a:p>
          <a:p>
            <a:r>
              <a:rPr lang="fr-FR" dirty="0" smtClean="0"/>
              <a:t>Description</a:t>
            </a:r>
          </a:p>
          <a:p>
            <a:r>
              <a:rPr lang="fr-FR" dirty="0" smtClean="0"/>
              <a:t>Sensibilisation </a:t>
            </a:r>
            <a:r>
              <a:rPr lang="fr-FR" dirty="0" smtClean="0"/>
              <a:t>au tri des déchets</a:t>
            </a:r>
            <a:r>
              <a:rPr lang="fr-FR" dirty="0" smtClean="0"/>
              <a:t>, au  </a:t>
            </a:r>
            <a:r>
              <a:rPr lang="fr-FR" dirty="0" smtClean="0"/>
              <a:t>recyclage, </a:t>
            </a:r>
            <a:r>
              <a:rPr lang="fr-FR" dirty="0" smtClean="0"/>
              <a:t> à la valorisation </a:t>
            </a:r>
            <a:r>
              <a:rPr lang="fr-FR" dirty="0" smtClean="0"/>
              <a:t>...</a:t>
            </a:r>
          </a:p>
          <a:p>
            <a:r>
              <a:rPr lang="fr-FR" dirty="0" smtClean="0"/>
              <a:t> </a:t>
            </a:r>
            <a:r>
              <a:rPr lang="fr-FR" dirty="0" smtClean="0"/>
              <a:t>Transposer ces acquis dans la vie de tous les jours…en faire des citoyens responsables…</a:t>
            </a:r>
            <a:endParaRPr lang="fr-FR" dirty="0" smtClean="0"/>
          </a:p>
          <a:p>
            <a:endParaRPr lang="fr-FR" dirty="0" smtClean="0"/>
          </a:p>
        </p:txBody>
      </p:sp>
      <p:pic>
        <p:nvPicPr>
          <p:cNvPr id="5" name="Image 4" descr="Capture d’écran 2014-10-13 à 12.09.18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24088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803473517"/>
      </p:ext>
    </p:extLst>
  </p:cSld>
  <p:clrMapOvr>
    <a:masterClrMapping/>
  </p:clrMapOvr>
  <p:transition advTm="10000"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7620000" cy="1143000"/>
          </a:xfrm>
        </p:spPr>
        <p:txBody>
          <a:bodyPr/>
          <a:lstStyle/>
          <a:p>
            <a:pPr algn="ctr"/>
            <a:r>
              <a:rPr lang="fr-FR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PHARES…Mini entreprise… CH’TIS BOUCHONS…</a:t>
            </a:r>
            <a:endParaRPr lang="fr-FR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66800" y="1600200"/>
            <a:ext cx="64008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advTm="10000"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Capitaux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Ajdacency.thmx</Template>
  <TotalTime>384</TotalTime>
  <Words>256</Words>
  <Application>Microsoft Office PowerPoint</Application>
  <PresentationFormat>Affichage à l'écran (4:3)</PresentationFormat>
  <Paragraphs>51</Paragraphs>
  <Slides>5</Slides>
  <Notes>5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Adjacency</vt:lpstr>
      <vt:lpstr> </vt:lpstr>
      <vt:lpstr>Diapositive 2</vt:lpstr>
      <vt:lpstr>Diapositive 3</vt:lpstr>
      <vt:lpstr>Diapositive 4</vt:lpstr>
      <vt:lpstr>PHARES…Mini entreprise… CH’TIS BOUCHONS…</vt:lpstr>
    </vt:vector>
  </TitlesOfParts>
  <Company>MEN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Nom de l’école ou de l’EPLE  Ville</dc:title>
  <dc:creator>Jean-Marc Moullet</dc:creator>
  <cp:lastModifiedBy>chef-etab</cp:lastModifiedBy>
  <cp:revision>22</cp:revision>
  <dcterms:created xsi:type="dcterms:W3CDTF">2014-10-13T10:07:53Z</dcterms:created>
  <dcterms:modified xsi:type="dcterms:W3CDTF">2014-12-15T09:37:34Z</dcterms:modified>
</cp:coreProperties>
</file>