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9" autoAdjust="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3D4F9-C98C-4149-A434-5FEB2DA85AFB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70030-3872-4119-AB63-D5FA2E0E07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BF8C-4618-4305-BB18-D472CA115E21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B85C9-7874-4E65-B326-1DD0148CBA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B85C9-7874-4E65-B326-1DD0148CBAA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B85C9-7874-4E65-B326-1DD0148CBAA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B85C9-7874-4E65-B326-1DD0148CBAA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B85C9-7874-4E65-B326-1DD0148CBAA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0" dirty="0" smtClean="0"/>
              <a:t>Depuis 2007… 300 tonnes de bouchons</a:t>
            </a:r>
            <a:r>
              <a:rPr lang="fr-FR" b="0" baseline="0" dirty="0" smtClean="0"/>
              <a:t> collectés… 6300 € reversées à l’association… Recycler et être solidaires.. 1</a:t>
            </a:r>
            <a:r>
              <a:rPr lang="fr-FR" b="0" baseline="30000" dirty="0" smtClean="0"/>
              <a:t>ère</a:t>
            </a:r>
            <a:r>
              <a:rPr lang="fr-FR" b="0" baseline="0" dirty="0" smtClean="0"/>
              <a:t> et terminales CR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B85C9-7874-4E65-B326-1DD0148CBAA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12/15/2014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ransition>
    <p:dissolve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99616"/>
            <a:ext cx="7543800" cy="2999359"/>
          </a:xfrm>
        </p:spPr>
        <p:txBody>
          <a:bodyPr/>
          <a:lstStyle/>
          <a:p>
            <a:pPr algn="ctr"/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06056" cy="1664208"/>
          </a:xfrm>
        </p:spPr>
        <p:txBody>
          <a:bodyPr>
            <a:normAutofit fontScale="85000" lnSpcReduction="10000"/>
          </a:bodyPr>
          <a:lstStyle/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Halluin et les Transports en 2020…</a:t>
            </a:r>
          </a:p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Histoire d’un partenariat avec TRISELEC et </a:t>
            </a:r>
            <a:r>
              <a:rPr lang="fr-FR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d’autres structures…</a:t>
            </a:r>
            <a:r>
              <a:rPr lang="fr-FR" sz="19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ECO… TRIONS… OCAZOU…</a:t>
            </a:r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-.. PHARES.. La mini entreprise et la collecte des  bouchons…Avec les CH’TIS TRUCKERS….</a:t>
            </a:r>
          </a:p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  encore de nombreux autres projets … Mobilité Européenne… Solidarité … CAP CAMEROUN…</a:t>
            </a:r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  <p:pic>
        <p:nvPicPr>
          <p:cNvPr id="5" name="Image 4" descr="logo_adress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499617"/>
            <a:ext cx="7306056" cy="2999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7004312"/>
      </p:ext>
    </p:extLst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TITRE DE(S) ACTION(S) MENÉE(S</a:t>
            </a:r>
            <a:r>
              <a:rPr lang="fr-FR" dirty="0" smtClean="0"/>
              <a:t>)</a:t>
            </a:r>
          </a:p>
          <a:p>
            <a:r>
              <a:rPr lang="fr-FR" b="1" i="1" dirty="0" smtClean="0"/>
              <a:t>"Trier ses déchets c'est facile et malin !" </a:t>
            </a:r>
            <a:endParaRPr lang="fr-FR" b="1" i="1" dirty="0" smtClean="0"/>
          </a:p>
          <a:p>
            <a:r>
              <a:rPr lang="fr-FR" b="1" i="1" dirty="0" smtClean="0"/>
              <a:t>Lancement de l’action et des différentes OPERATIONS  2014-2015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CLASSE(S) OU NIVEAU(X) </a:t>
            </a:r>
            <a:r>
              <a:rPr lang="fr-FR" dirty="0" smtClean="0"/>
              <a:t>IMPLIQUÉS</a:t>
            </a:r>
          </a:p>
          <a:p>
            <a:r>
              <a:rPr lang="fr-FR" dirty="0" smtClean="0"/>
              <a:t>2ndes Transport/Logistique, 1ères et terminales LOGISTIQUE</a:t>
            </a:r>
          </a:p>
          <a:p>
            <a:r>
              <a:rPr lang="fr-FR" dirty="0" smtClean="0"/>
              <a:t>Les élèves de 3</a:t>
            </a:r>
            <a:r>
              <a:rPr lang="fr-FR" baseline="30000" dirty="0" smtClean="0"/>
              <a:t>ème</a:t>
            </a:r>
            <a:r>
              <a:rPr lang="fr-FR" dirty="0" smtClean="0"/>
              <a:t> PREPA PRO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PARTENAIRES DE(S) ACTION(S</a:t>
            </a:r>
            <a:r>
              <a:rPr lang="fr-FR" dirty="0" smtClean="0"/>
              <a:t>)</a:t>
            </a:r>
          </a:p>
          <a:p>
            <a:r>
              <a:rPr lang="fr-FR" dirty="0" smtClean="0"/>
              <a:t>TRISELEC</a:t>
            </a:r>
          </a:p>
          <a:p>
            <a:r>
              <a:rPr lang="fr-FR" dirty="0" smtClean="0"/>
              <a:t>OCCAZOU …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Description</a:t>
            </a:r>
          </a:p>
          <a:p>
            <a:r>
              <a:rPr lang="fr-FR" i="1" dirty="0" smtClean="0"/>
              <a:t>Saviez-vous qu’avec 600 canettes recyclées on peut faire un vélo ? </a:t>
            </a:r>
            <a:br>
              <a:rPr lang="fr-FR" i="1" dirty="0" smtClean="0"/>
            </a:br>
            <a:r>
              <a:rPr lang="fr-FR" i="1" dirty="0" smtClean="0"/>
              <a:t>Ou encore qu’avec 15 bouteilles d’eau recyclées, on peut fabriquer un pull ? </a:t>
            </a:r>
            <a:br>
              <a:rPr lang="fr-FR" i="1" dirty="0" smtClean="0"/>
            </a:b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1609279"/>
      </p:ext>
    </p:extLst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TITRE DE(S) ACTION(S) MENÉE(S)</a:t>
            </a:r>
          </a:p>
          <a:p>
            <a:r>
              <a:rPr lang="fr-FR" dirty="0" smtClean="0"/>
              <a:t>JETER ou TRIER INTELLIGEMMENT…Donner…</a:t>
            </a:r>
            <a:endParaRPr lang="fr-FR" dirty="0" smtClean="0"/>
          </a:p>
          <a:p>
            <a:r>
              <a:rPr lang="fr-FR" dirty="0" smtClean="0"/>
              <a:t>CLASSE(S) OU NIVEAU(X) IMPLIQUÉS</a:t>
            </a:r>
          </a:p>
          <a:p>
            <a:r>
              <a:rPr lang="fr-FR" dirty="0" smtClean="0"/>
              <a:t> </a:t>
            </a:r>
            <a:r>
              <a:rPr lang="fr-FR" dirty="0" smtClean="0"/>
              <a:t>1ères </a:t>
            </a:r>
            <a:r>
              <a:rPr lang="fr-FR" dirty="0" smtClean="0"/>
              <a:t>LOGISTIQUE</a:t>
            </a:r>
            <a:endParaRPr lang="fr-FR" dirty="0" smtClean="0"/>
          </a:p>
          <a:p>
            <a:r>
              <a:rPr lang="fr-FR" dirty="0" smtClean="0"/>
              <a:t>Les élèves de 3</a:t>
            </a:r>
            <a:r>
              <a:rPr lang="fr-FR" baseline="30000" dirty="0" smtClean="0"/>
              <a:t>ème</a:t>
            </a:r>
            <a:r>
              <a:rPr lang="fr-FR" dirty="0" smtClean="0"/>
              <a:t> PREPA PRO dans le cadre de l’accompagnement éducatif</a:t>
            </a:r>
            <a:endParaRPr lang="fr-FR" dirty="0"/>
          </a:p>
          <a:p>
            <a:r>
              <a:rPr lang="fr-FR" dirty="0" smtClean="0"/>
              <a:t>PARTENAIRES DE(S) ACTION(S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TRISELEC </a:t>
            </a:r>
          </a:p>
          <a:p>
            <a:pPr>
              <a:buNone/>
            </a:pPr>
            <a:r>
              <a:rPr lang="fr-FR" dirty="0" smtClean="0"/>
              <a:t>OCCAZOU</a:t>
            </a:r>
          </a:p>
          <a:p>
            <a:pPr>
              <a:buNone/>
            </a:pPr>
            <a:r>
              <a:rPr lang="fr-FR" dirty="0" smtClean="0"/>
              <a:t>… Recherche de partenaires : Mairie…pour les déchets verts et le compost…</a:t>
            </a:r>
            <a:endParaRPr lang="fr-FR" dirty="0"/>
          </a:p>
          <a:p>
            <a:r>
              <a:rPr lang="fr-FR" dirty="0" smtClean="0"/>
              <a:t>Description</a:t>
            </a:r>
          </a:p>
          <a:p>
            <a:r>
              <a:rPr lang="fr-FR" b="1" i="1" dirty="0" smtClean="0"/>
              <a:t>Jeter intelligemment, trier industriellement, recycler judicieusement</a:t>
            </a:r>
            <a:endParaRPr lang="fr-FR" dirty="0" smtClean="0"/>
          </a:p>
          <a:p>
            <a:r>
              <a:rPr lang="fr-FR" b="1" dirty="0" smtClean="0"/>
              <a:t>Un premier geste décisif.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 smtClean="0"/>
              <a:t>Le livre peut avoir plusieurs vies… Notre partenariat solidaire….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10726642"/>
      </p:ext>
    </p:extLst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TITRE DE(S) ACTION(S) MENÉE(S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EXPOSITION DES STANDS PARAPLUIE DE LMCU</a:t>
            </a:r>
            <a:endParaRPr lang="fr-FR" dirty="0" smtClean="0"/>
          </a:p>
          <a:p>
            <a:r>
              <a:rPr lang="fr-FR" b="1" dirty="0" smtClean="0"/>
              <a:t>du 1er décembre 2014 au 5 décembre 2014</a:t>
            </a:r>
            <a:endParaRPr lang="fr-FR" dirty="0" smtClean="0"/>
          </a:p>
          <a:p>
            <a:r>
              <a:rPr lang="fr-FR" dirty="0" smtClean="0"/>
              <a:t>BUS INFO TRI   et JOURNEES « PORTES OUVERTES » en avril 2015</a:t>
            </a:r>
            <a:endParaRPr lang="fr-FR" dirty="0" smtClean="0"/>
          </a:p>
          <a:p>
            <a:r>
              <a:rPr lang="fr-FR" dirty="0" smtClean="0"/>
              <a:t>CLASSE(S) OU NIVEAU(X) </a:t>
            </a:r>
            <a:r>
              <a:rPr lang="fr-FR" dirty="0" smtClean="0"/>
              <a:t>IMPLIQUÉS :</a:t>
            </a:r>
          </a:p>
          <a:p>
            <a:r>
              <a:rPr lang="fr-FR" dirty="0" smtClean="0"/>
              <a:t>Les classes de LOGISTIQUE mais aussi tous les élèves du LP sont concernés et beaucoup de classes pourront participer à l’information du BUS INFO TRI</a:t>
            </a:r>
            <a:endParaRPr lang="fr-FR" dirty="0"/>
          </a:p>
          <a:p>
            <a:r>
              <a:rPr lang="fr-FR" dirty="0" smtClean="0"/>
              <a:t>PARTENAIRES DE(S) ACTION(S</a:t>
            </a:r>
            <a:r>
              <a:rPr lang="fr-FR" dirty="0" smtClean="0"/>
              <a:t>)</a:t>
            </a:r>
          </a:p>
          <a:p>
            <a:r>
              <a:rPr lang="fr-FR" dirty="0" smtClean="0"/>
              <a:t>LMCU</a:t>
            </a:r>
          </a:p>
          <a:p>
            <a:r>
              <a:rPr lang="fr-FR" dirty="0" smtClean="0"/>
              <a:t>BUS INFO TRI</a:t>
            </a:r>
            <a:endParaRPr lang="fr-FR" dirty="0"/>
          </a:p>
          <a:p>
            <a:r>
              <a:rPr lang="fr-FR" dirty="0" smtClean="0"/>
              <a:t>Description</a:t>
            </a:r>
          </a:p>
          <a:p>
            <a:r>
              <a:rPr lang="fr-FR" dirty="0" smtClean="0"/>
              <a:t>Sensibilisation </a:t>
            </a:r>
            <a:r>
              <a:rPr lang="fr-FR" dirty="0" smtClean="0"/>
              <a:t>au tri des déchets</a:t>
            </a:r>
            <a:r>
              <a:rPr lang="fr-FR" dirty="0" smtClean="0"/>
              <a:t>, au  </a:t>
            </a:r>
            <a:r>
              <a:rPr lang="fr-FR" dirty="0" smtClean="0"/>
              <a:t>recyclage, </a:t>
            </a:r>
            <a:r>
              <a:rPr lang="fr-FR" dirty="0" smtClean="0"/>
              <a:t> à la valorisation </a:t>
            </a:r>
            <a:r>
              <a:rPr lang="fr-FR" dirty="0" smtClean="0"/>
              <a:t>...</a:t>
            </a:r>
          </a:p>
          <a:p>
            <a:r>
              <a:rPr lang="fr-FR" dirty="0" smtClean="0"/>
              <a:t> </a:t>
            </a:r>
            <a:r>
              <a:rPr lang="fr-FR" dirty="0" smtClean="0"/>
              <a:t>Transposer ces acquis dans la vie de tous les jours…en faire des citoyens responsables…</a:t>
            </a:r>
            <a:endParaRPr lang="fr-FR" dirty="0" smtClean="0"/>
          </a:p>
          <a:p>
            <a:endParaRPr lang="fr-FR" dirty="0" smtClean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3473517"/>
      </p:ext>
    </p:extLst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11430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PHARES…Mini entreprise… CH’TIS BOUCHONS…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002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384</TotalTime>
  <Words>256</Words>
  <Application>Microsoft Office PowerPoint</Application>
  <PresentationFormat>Affichage à l'écran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Adjacency</vt:lpstr>
      <vt:lpstr> </vt:lpstr>
      <vt:lpstr>Diapositive 2</vt:lpstr>
      <vt:lpstr>Diapositive 3</vt:lpstr>
      <vt:lpstr>Diapositive 4</vt:lpstr>
      <vt:lpstr>PHARES…Mini entreprise… CH’TIS BOUCHONS…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l’école ou de l’EPLE  Ville</dc:title>
  <dc:creator>Jean-Marc Moullet</dc:creator>
  <cp:lastModifiedBy>chef-etab</cp:lastModifiedBy>
  <cp:revision>22</cp:revision>
  <dcterms:created xsi:type="dcterms:W3CDTF">2014-10-13T10:07:53Z</dcterms:created>
  <dcterms:modified xsi:type="dcterms:W3CDTF">2014-12-15T09:37:34Z</dcterms:modified>
</cp:coreProperties>
</file>